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0F_9A531889.xml" ContentType="application/vnd.ms-powerpoint.comments+xml"/>
  <Override PartName="/ppt/comments/modernComment_110_71C15A4B.xml" ContentType="application/vnd.ms-powerpoint.comments+xml"/>
  <Override PartName="/ppt/comments/modernComment_111_11215654.xml" ContentType="application/vnd.ms-powerpoint.comments+xml"/>
  <Override PartName="/ppt/comments/modernComment_130_3CAF278F.xml" ContentType="application/vnd.ms-powerpoint.comments+xml"/>
  <Override PartName="/ppt/comments/modernComment_131_D9D6094C.xml" ContentType="application/vnd.ms-powerpoint.comments+xml"/>
  <Override PartName="/ppt/comments/modernComment_132_76814E41.xml" ContentType="application/vnd.ms-powerpoint.comments+xml"/>
  <Override PartName="/ppt/comments/modernComment_112_F764D07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48" r:id="rId5"/>
  </p:sldMasterIdLst>
  <p:sldIdLst>
    <p:sldId id="257" r:id="rId6"/>
    <p:sldId id="287" r:id="rId7"/>
    <p:sldId id="303" r:id="rId8"/>
    <p:sldId id="302" r:id="rId9"/>
    <p:sldId id="301" r:id="rId10"/>
    <p:sldId id="299" r:id="rId11"/>
    <p:sldId id="298" r:id="rId12"/>
    <p:sldId id="308" r:id="rId13"/>
    <p:sldId id="311" r:id="rId14"/>
    <p:sldId id="310" r:id="rId15"/>
    <p:sldId id="294" r:id="rId16"/>
    <p:sldId id="269" r:id="rId17"/>
    <p:sldId id="271" r:id="rId18"/>
    <p:sldId id="272" r:id="rId19"/>
    <p:sldId id="273" r:id="rId20"/>
    <p:sldId id="304" r:id="rId21"/>
    <p:sldId id="305" r:id="rId22"/>
    <p:sldId id="306" r:id="rId23"/>
    <p:sldId id="274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8E7246-BDAB-A1FE-B3DF-4AEEBD6DAE98}" name="Diana Vile" initials="DV" userId="S::diana@xplore.marketing::2cd273ef-06ed-4e97-80bd-2966785216a7" providerId="AD"/>
  <p188:author id="{61EFD8BE-A7B1-FC7D-6F2D-D56F8A02B93E}" name="Kristine Hedegaard" initials="KH" userId="S::kristine@xplore.marketing::13d6c0e9-1ba1-42f0-9c00-fed274f67a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3348C-9C4C-A56E-13E3-C5DD0BDA7A65}" v="8" dt="2023-06-02T10:00:52.629"/>
    <p1510:client id="{45653E39-1873-E97A-766C-296DA57BCF11}" v="1043" dt="2023-06-07T14:59:42.795"/>
    <p1510:client id="{5E69B6BB-FDC5-9113-D43C-125201C77B33}" v="14" dt="2023-06-07T12:51:47.026"/>
    <p1510:client id="{85081536-70A3-4590-B29B-6C94488B9ADD}" v="46" dt="2023-06-01T09:00:38.915"/>
    <p1510:client id="{8F36162A-9F07-74B6-17B3-9D69AFC7E525}" v="52" dt="2023-06-08T06:38:46.356"/>
    <p1510:client id="{FC15D1AE-0827-CF4D-A0D8-8C4B579964A7}" v="4" dt="2023-06-07T11:24:54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Vile" userId="S::diana@xplore.marketing::2cd273ef-06ed-4e97-80bd-2966785216a7" providerId="AD" clId="Web-{8F36162A-9F07-74B6-17B3-9D69AFC7E525}"/>
    <pc:docChg chg="modSld">
      <pc:chgData name="Diana Vile" userId="S::diana@xplore.marketing::2cd273ef-06ed-4e97-80bd-2966785216a7" providerId="AD" clId="Web-{8F36162A-9F07-74B6-17B3-9D69AFC7E525}" dt="2023-06-08T06:38:46.356" v="31" actId="20577"/>
      <pc:docMkLst>
        <pc:docMk/>
      </pc:docMkLst>
      <pc:sldChg chg="modSp modCm">
        <pc:chgData name="Diana Vile" userId="S::diana@xplore.marketing::2cd273ef-06ed-4e97-80bd-2966785216a7" providerId="AD" clId="Web-{8F36162A-9F07-74B6-17B3-9D69AFC7E525}" dt="2023-06-08T06:38:46.356" v="31" actId="20577"/>
        <pc:sldMkLst>
          <pc:docMk/>
          <pc:sldMk cId="4150579318" sldId="274"/>
        </pc:sldMkLst>
        <pc:spChg chg="mod">
          <ac:chgData name="Diana Vile" userId="S::diana@xplore.marketing::2cd273ef-06ed-4e97-80bd-2966785216a7" providerId="AD" clId="Web-{8F36162A-9F07-74B6-17B3-9D69AFC7E525}" dt="2023-06-08T06:38:05.604" v="9" actId="14100"/>
          <ac:spMkLst>
            <pc:docMk/>
            <pc:sldMk cId="4150579318" sldId="274"/>
            <ac:spMk id="5" creationId="{94E9AE66-05D4-7A66-AA7F-3CC047A80E13}"/>
          </ac:spMkLst>
        </pc:spChg>
        <pc:spChg chg="mod">
          <ac:chgData name="Diana Vile" userId="S::diana@xplore.marketing::2cd273ef-06ed-4e97-80bd-2966785216a7" providerId="AD" clId="Web-{8F36162A-9F07-74B6-17B3-9D69AFC7E525}" dt="2023-06-08T06:38:46.356" v="31" actId="20577"/>
          <ac:spMkLst>
            <pc:docMk/>
            <pc:sldMk cId="4150579318" sldId="274"/>
            <ac:spMk id="10" creationId="{04661C46-18AA-2D2A-3B88-4869F3D472F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8F36162A-9F07-74B6-17B3-9D69AFC7E525}" dt="2023-06-08T06:37:31.134" v="3"/>
              <pc2:cmMkLst xmlns:pc2="http://schemas.microsoft.com/office/powerpoint/2019/9/main/command">
                <pc:docMk/>
                <pc:sldMk cId="4150579318" sldId="274"/>
                <pc2:cmMk id="{26CE3904-8AA6-4E7C-900B-89B423C11DBE}"/>
              </pc2:cmMkLst>
            </pc226:cmChg>
          </p:ext>
        </pc:extLst>
      </pc:sldChg>
      <pc:sldChg chg="modCm">
        <pc:chgData name="Diana Vile" userId="S::diana@xplore.marketing::2cd273ef-06ed-4e97-80bd-2966785216a7" providerId="AD" clId="Web-{8F36162A-9F07-74B6-17B3-9D69AFC7E525}" dt="2023-06-08T06:37:21.134" v="2"/>
        <pc:sldMkLst>
          <pc:docMk/>
          <pc:sldMk cId="1988185665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8F36162A-9F07-74B6-17B3-9D69AFC7E525}" dt="2023-06-08T06:37:21.134" v="2"/>
              <pc2:cmMkLst xmlns:pc2="http://schemas.microsoft.com/office/powerpoint/2019/9/main/command">
                <pc:docMk/>
                <pc:sldMk cId="1988185665" sldId="306"/>
                <pc2:cmMk id="{6FB17518-203A-4D2F-9B53-B3853ADF8C41}"/>
              </pc2:cmMkLst>
            </pc226:cmChg>
          </p:ext>
        </pc:extLst>
      </pc:sldChg>
    </pc:docChg>
  </pc:docChgLst>
  <pc:docChgLst>
    <pc:chgData name="Diana Vile" userId="2cd273ef-06ed-4e97-80bd-2966785216a7" providerId="ADAL" clId="{85081536-70A3-4590-B29B-6C94488B9ADD}"/>
    <pc:docChg chg="undo custSel addSld delSld modSld">
      <pc:chgData name="Diana Vile" userId="2cd273ef-06ed-4e97-80bd-2966785216a7" providerId="ADAL" clId="{85081536-70A3-4590-B29B-6C94488B9ADD}" dt="2023-06-01T09:09:07.246" v="2384" actId="20577"/>
      <pc:docMkLst>
        <pc:docMk/>
      </pc:docMkLst>
      <pc:sldChg chg="modSp mod">
        <pc:chgData name="Diana Vile" userId="2cd273ef-06ed-4e97-80bd-2966785216a7" providerId="ADAL" clId="{85081536-70A3-4590-B29B-6C94488B9ADD}" dt="2023-05-18T07:34:42.580" v="2" actId="20577"/>
        <pc:sldMkLst>
          <pc:docMk/>
          <pc:sldMk cId="3865616937" sldId="257"/>
        </pc:sldMkLst>
        <pc:spChg chg="mod">
          <ac:chgData name="Diana Vile" userId="2cd273ef-06ed-4e97-80bd-2966785216a7" providerId="ADAL" clId="{85081536-70A3-4590-B29B-6C94488B9ADD}" dt="2023-05-18T07:34:42.580" v="2" actId="20577"/>
          <ac:spMkLst>
            <pc:docMk/>
            <pc:sldMk cId="3865616937" sldId="257"/>
            <ac:spMk id="15" creationId="{61CA6ABB-E142-369D-0EB5-8A39C1E80A5F}"/>
          </ac:spMkLst>
        </pc:spChg>
      </pc:sldChg>
      <pc:sldChg chg="addSp modSp mod">
        <pc:chgData name="Diana Vile" userId="2cd273ef-06ed-4e97-80bd-2966785216a7" providerId="ADAL" clId="{85081536-70A3-4590-B29B-6C94488B9ADD}" dt="2023-05-24T07:04:33.839" v="1125" actId="113"/>
        <pc:sldMkLst>
          <pc:docMk/>
          <pc:sldMk cId="2589137033" sldId="271"/>
        </pc:sldMkLst>
        <pc:spChg chg="add mod">
          <ac:chgData name="Diana Vile" userId="2cd273ef-06ed-4e97-80bd-2966785216a7" providerId="ADAL" clId="{85081536-70A3-4590-B29B-6C94488B9ADD}" dt="2023-05-24T07:04:33.839" v="1125" actId="113"/>
          <ac:spMkLst>
            <pc:docMk/>
            <pc:sldMk cId="2589137033" sldId="271"/>
            <ac:spMk id="5" creationId="{EE761AEC-3D4B-5FAE-870F-1E05657F0F01}"/>
          </ac:spMkLst>
        </pc:spChg>
        <pc:spChg chg="mod">
          <ac:chgData name="Diana Vile" userId="2cd273ef-06ed-4e97-80bd-2966785216a7" providerId="ADAL" clId="{85081536-70A3-4590-B29B-6C94488B9ADD}" dt="2023-05-18T07:37:14.715" v="83" actId="207"/>
          <ac:spMkLst>
            <pc:docMk/>
            <pc:sldMk cId="2589137033" sldId="271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85081536-70A3-4590-B29B-6C94488B9ADD}" dt="2023-05-18T07:37:34.720" v="85" actId="20577"/>
        <pc:sldMkLst>
          <pc:docMk/>
          <pc:sldMk cId="1908496971" sldId="272"/>
        </pc:sldMkLst>
        <pc:spChg chg="mod">
          <ac:chgData name="Diana Vile" userId="2cd273ef-06ed-4e97-80bd-2966785216a7" providerId="ADAL" clId="{85081536-70A3-4590-B29B-6C94488B9ADD}" dt="2023-05-18T07:37:34.720" v="85" actId="20577"/>
          <ac:spMkLst>
            <pc:docMk/>
            <pc:sldMk cId="1908496971" sldId="272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85081536-70A3-4590-B29B-6C94488B9ADD}" dt="2023-05-18T07:37:39.368" v="87"/>
        <pc:sldMkLst>
          <pc:docMk/>
          <pc:sldMk cId="287397460" sldId="273"/>
        </pc:sldMkLst>
        <pc:spChg chg="mod">
          <ac:chgData name="Diana Vile" userId="2cd273ef-06ed-4e97-80bd-2966785216a7" providerId="ADAL" clId="{85081536-70A3-4590-B29B-6C94488B9ADD}" dt="2023-05-18T07:37:39.368" v="87"/>
          <ac:spMkLst>
            <pc:docMk/>
            <pc:sldMk cId="287397460" sldId="273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85081536-70A3-4590-B29B-6C94488B9ADD}" dt="2023-05-24T07:04:47.064" v="1128" actId="13926"/>
        <pc:sldMkLst>
          <pc:docMk/>
          <pc:sldMk cId="4150579318" sldId="274"/>
        </pc:sldMkLst>
        <pc:spChg chg="mod">
          <ac:chgData name="Diana Vile" userId="2cd273ef-06ed-4e97-80bd-2966785216a7" providerId="ADAL" clId="{85081536-70A3-4590-B29B-6C94488B9ADD}" dt="2023-05-24T07:04:47.064" v="1128" actId="13926"/>
          <ac:spMkLst>
            <pc:docMk/>
            <pc:sldMk cId="4150579318" sldId="274"/>
            <ac:spMk id="5" creationId="{94E9AE66-05D4-7A66-AA7F-3CC047A80E13}"/>
          </ac:spMkLst>
        </pc:spChg>
        <pc:spChg chg="mod">
          <ac:chgData name="Diana Vile" userId="2cd273ef-06ed-4e97-80bd-2966785216a7" providerId="ADAL" clId="{85081536-70A3-4590-B29B-6C94488B9ADD}" dt="2023-05-18T07:38:18.506" v="127"/>
          <ac:spMkLst>
            <pc:docMk/>
            <pc:sldMk cId="4150579318" sldId="274"/>
            <ac:spMk id="8" creationId="{48F5EB62-97A2-752D-CDB8-AC37C35FCDF7}"/>
          </ac:spMkLst>
        </pc:spChg>
      </pc:sldChg>
      <pc:sldChg chg="addSp delSp modSp mod">
        <pc:chgData name="Diana Vile" userId="2cd273ef-06ed-4e97-80bd-2966785216a7" providerId="ADAL" clId="{85081536-70A3-4590-B29B-6C94488B9ADD}" dt="2023-05-23T09:12:38.449" v="1009"/>
        <pc:sldMkLst>
          <pc:docMk/>
          <pc:sldMk cId="1964634353" sldId="287"/>
        </pc:sldMkLst>
        <pc:spChg chg="add del mod">
          <ac:chgData name="Diana Vile" userId="2cd273ef-06ed-4e97-80bd-2966785216a7" providerId="ADAL" clId="{85081536-70A3-4590-B29B-6C94488B9ADD}" dt="2023-05-23T09:12:29.703" v="998" actId="767"/>
          <ac:spMkLst>
            <pc:docMk/>
            <pc:sldMk cId="1964634353" sldId="287"/>
            <ac:spMk id="4" creationId="{7DED69E1-647E-5F8E-CD1B-7A1F2FD55690}"/>
          </ac:spMkLst>
        </pc:spChg>
        <pc:spChg chg="add del mod">
          <ac:chgData name="Diana Vile" userId="2cd273ef-06ed-4e97-80bd-2966785216a7" providerId="ADAL" clId="{85081536-70A3-4590-B29B-6C94488B9ADD}" dt="2023-05-23T09:12:36.456" v="1006" actId="1076"/>
          <ac:spMkLst>
            <pc:docMk/>
            <pc:sldMk cId="1964634353" sldId="287"/>
            <ac:spMk id="41" creationId="{00000000-0000-0000-0000-000000000000}"/>
          </ac:spMkLst>
        </pc:spChg>
        <pc:picChg chg="add del mod">
          <ac:chgData name="Diana Vile" userId="2cd273ef-06ed-4e97-80bd-2966785216a7" providerId="ADAL" clId="{85081536-70A3-4590-B29B-6C94488B9ADD}" dt="2023-05-23T09:12:38.449" v="1009"/>
          <ac:picMkLst>
            <pc:docMk/>
            <pc:sldMk cId="1964634353" sldId="287"/>
            <ac:picMk id="3" creationId="{A52657AC-4546-3D29-167F-1FBF0A0B72D4}"/>
          </ac:picMkLst>
        </pc:picChg>
        <pc:picChg chg="add del">
          <ac:chgData name="Diana Vile" userId="2cd273ef-06ed-4e97-80bd-2966785216a7" providerId="ADAL" clId="{85081536-70A3-4590-B29B-6C94488B9ADD}" dt="2023-05-23T09:12:32.718" v="1004" actId="478"/>
          <ac:picMkLst>
            <pc:docMk/>
            <pc:sldMk cId="1964634353" sldId="287"/>
            <ac:picMk id="40" creationId="{00000000-0000-0000-0000-000000000000}"/>
          </ac:picMkLst>
        </pc:picChg>
      </pc:sldChg>
      <pc:sldChg chg="addSp delSp modSp mod">
        <pc:chgData name="Diana Vile" userId="2cd273ef-06ed-4e97-80bd-2966785216a7" providerId="ADAL" clId="{85081536-70A3-4590-B29B-6C94488B9ADD}" dt="2023-06-01T09:09:07.246" v="2384" actId="20577"/>
        <pc:sldMkLst>
          <pc:docMk/>
          <pc:sldMk cId="980984525" sldId="294"/>
        </pc:sldMkLst>
        <pc:spChg chg="add del mod">
          <ac:chgData name="Diana Vile" userId="2cd273ef-06ed-4e97-80bd-2966785216a7" providerId="ADAL" clId="{85081536-70A3-4590-B29B-6C94488B9ADD}" dt="2023-06-01T09:09:07.246" v="2384" actId="20577"/>
          <ac:spMkLst>
            <pc:docMk/>
            <pc:sldMk cId="980984525" sldId="294"/>
            <ac:spMk id="3" creationId="{92C8611E-178A-B3D3-9589-26D72CED34D8}"/>
          </ac:spMkLst>
        </pc:spChg>
      </pc:sldChg>
      <pc:sldChg chg="addSp delSp modSp mod">
        <pc:chgData name="Diana Vile" userId="2cd273ef-06ed-4e97-80bd-2966785216a7" providerId="ADAL" clId="{85081536-70A3-4590-B29B-6C94488B9ADD}" dt="2023-06-01T09:00:49.723" v="2367" actId="20577"/>
        <pc:sldMkLst>
          <pc:docMk/>
          <pc:sldMk cId="1917918853" sldId="298"/>
        </pc:sldMkLst>
        <pc:spChg chg="mod">
          <ac:chgData name="Diana Vile" userId="2cd273ef-06ed-4e97-80bd-2966785216a7" providerId="ADAL" clId="{85081536-70A3-4590-B29B-6C94488B9ADD}" dt="2023-06-01T09:00:49.723" v="2367" actId="20577"/>
          <ac:spMkLst>
            <pc:docMk/>
            <pc:sldMk cId="1917918853" sldId="298"/>
            <ac:spMk id="55" creationId="{00000000-0000-0000-0000-000000000000}"/>
          </ac:spMkLst>
        </pc:spChg>
        <pc:picChg chg="del">
          <ac:chgData name="Diana Vile" userId="2cd273ef-06ed-4e97-80bd-2966785216a7" providerId="ADAL" clId="{85081536-70A3-4590-B29B-6C94488B9ADD}" dt="2023-06-01T09:00:25.862" v="2356" actId="478"/>
          <ac:picMkLst>
            <pc:docMk/>
            <pc:sldMk cId="1917918853" sldId="298"/>
            <ac:picMk id="3" creationId="{22611BBB-7308-D0B2-FAF7-F997512058A7}"/>
          </ac:picMkLst>
        </pc:picChg>
        <pc:picChg chg="add mod">
          <ac:chgData name="Diana Vile" userId="2cd273ef-06ed-4e97-80bd-2966785216a7" providerId="ADAL" clId="{85081536-70A3-4590-B29B-6C94488B9ADD}" dt="2023-06-01T09:00:24.104" v="2355" actId="1076"/>
          <ac:picMkLst>
            <pc:docMk/>
            <pc:sldMk cId="1917918853" sldId="298"/>
            <ac:picMk id="5" creationId="{7F325AAE-5B1D-190C-851C-4D18D8EC3196}"/>
          </ac:picMkLst>
        </pc:picChg>
        <pc:picChg chg="add mod">
          <ac:chgData name="Diana Vile" userId="2cd273ef-06ed-4e97-80bd-2966785216a7" providerId="ADAL" clId="{85081536-70A3-4590-B29B-6C94488B9ADD}" dt="2023-06-01T09:00:43.882" v="2360" actId="1076"/>
          <ac:picMkLst>
            <pc:docMk/>
            <pc:sldMk cId="1917918853" sldId="298"/>
            <ac:picMk id="7" creationId="{42E6992A-E685-DD60-67B1-3BF2D4856C09}"/>
          </ac:picMkLst>
        </pc:picChg>
        <pc:picChg chg="del">
          <ac:chgData name="Diana Vile" userId="2cd273ef-06ed-4e97-80bd-2966785216a7" providerId="ADAL" clId="{85081536-70A3-4590-B29B-6C94488B9ADD}" dt="2023-06-01T09:00:00.784" v="2351" actId="478"/>
          <ac:picMkLst>
            <pc:docMk/>
            <pc:sldMk cId="1917918853" sldId="298"/>
            <ac:picMk id="8" creationId="{BBA0496D-ED5B-FF2D-47DB-C8394371DBCE}"/>
          </ac:picMkLst>
        </pc:picChg>
      </pc:sldChg>
      <pc:sldChg chg="addSp delSp modSp mod">
        <pc:chgData name="Diana Vile" userId="2cd273ef-06ed-4e97-80bd-2966785216a7" providerId="ADAL" clId="{85081536-70A3-4590-B29B-6C94488B9ADD}" dt="2023-06-01T08:57:39.291" v="2347" actId="20577"/>
        <pc:sldMkLst>
          <pc:docMk/>
          <pc:sldMk cId="4011916375" sldId="299"/>
        </pc:sldMkLst>
        <pc:spChg chg="mod">
          <ac:chgData name="Diana Vile" userId="2cd273ef-06ed-4e97-80bd-2966785216a7" providerId="ADAL" clId="{85081536-70A3-4590-B29B-6C94488B9ADD}" dt="2023-06-01T08:57:39.291" v="2347" actId="20577"/>
          <ac:spMkLst>
            <pc:docMk/>
            <pc:sldMk cId="4011916375" sldId="299"/>
            <ac:spMk id="55" creationId="{00000000-0000-0000-0000-000000000000}"/>
          </ac:spMkLst>
        </pc:spChg>
        <pc:picChg chg="add mod">
          <ac:chgData name="Diana Vile" userId="2cd273ef-06ed-4e97-80bd-2966785216a7" providerId="ADAL" clId="{85081536-70A3-4590-B29B-6C94488B9ADD}" dt="2023-06-01T08:57:24.739" v="2342" actId="1076"/>
          <ac:picMkLst>
            <pc:docMk/>
            <pc:sldMk cId="4011916375" sldId="299"/>
            <ac:picMk id="3" creationId="{8235A582-5394-656D-0E25-FD6E1413AF21}"/>
          </ac:picMkLst>
        </pc:picChg>
        <pc:picChg chg="del">
          <ac:chgData name="Diana Vile" userId="2cd273ef-06ed-4e97-80bd-2966785216a7" providerId="ADAL" clId="{85081536-70A3-4590-B29B-6C94488B9ADD}" dt="2023-06-01T08:56:02.940" v="2320" actId="478"/>
          <ac:picMkLst>
            <pc:docMk/>
            <pc:sldMk cId="4011916375" sldId="299"/>
            <ac:picMk id="5" creationId="{DED983C3-933C-C98D-6BFA-B343F927A749}"/>
          </ac:picMkLst>
        </pc:picChg>
        <pc:picChg chg="add del mod">
          <ac:chgData name="Diana Vile" userId="2cd273ef-06ed-4e97-80bd-2966785216a7" providerId="ADAL" clId="{85081536-70A3-4590-B29B-6C94488B9ADD}" dt="2023-06-01T08:56:32.952" v="2329" actId="478"/>
          <ac:picMkLst>
            <pc:docMk/>
            <pc:sldMk cId="4011916375" sldId="299"/>
            <ac:picMk id="7" creationId="{3D021D00-DC89-9C10-470C-F17937BBD047}"/>
          </ac:picMkLst>
        </pc:picChg>
        <pc:picChg chg="add mod ord">
          <ac:chgData name="Diana Vile" userId="2cd273ef-06ed-4e97-80bd-2966785216a7" providerId="ADAL" clId="{85081536-70A3-4590-B29B-6C94488B9ADD}" dt="2023-06-01T08:57:31.357" v="2343" actId="1076"/>
          <ac:picMkLst>
            <pc:docMk/>
            <pc:sldMk cId="4011916375" sldId="299"/>
            <ac:picMk id="9" creationId="{3306C838-6626-C522-6F16-BDEC18F94D1B}"/>
          </ac:picMkLst>
        </pc:picChg>
      </pc:sldChg>
      <pc:sldChg chg="addSp delSp modSp mod">
        <pc:chgData name="Diana Vile" userId="2cd273ef-06ed-4e97-80bd-2966785216a7" providerId="ADAL" clId="{85081536-70A3-4590-B29B-6C94488B9ADD}" dt="2023-06-01T08:52:28.178" v="2311" actId="20577"/>
        <pc:sldMkLst>
          <pc:docMk/>
          <pc:sldMk cId="699141410" sldId="301"/>
        </pc:sldMkLst>
        <pc:spChg chg="mod">
          <ac:chgData name="Diana Vile" userId="2cd273ef-06ed-4e97-80bd-2966785216a7" providerId="ADAL" clId="{85081536-70A3-4590-B29B-6C94488B9ADD}" dt="2023-06-01T08:52:28.178" v="2311" actId="20577"/>
          <ac:spMkLst>
            <pc:docMk/>
            <pc:sldMk cId="699141410" sldId="301"/>
            <ac:spMk id="55" creationId="{00000000-0000-0000-0000-000000000000}"/>
          </ac:spMkLst>
        </pc:spChg>
        <pc:picChg chg="add mod">
          <ac:chgData name="Diana Vile" userId="2cd273ef-06ed-4e97-80bd-2966785216a7" providerId="ADAL" clId="{85081536-70A3-4590-B29B-6C94488B9ADD}" dt="2023-06-01T08:51:57.139" v="2304" actId="1076"/>
          <ac:picMkLst>
            <pc:docMk/>
            <pc:sldMk cId="699141410" sldId="301"/>
            <ac:picMk id="3" creationId="{CA585800-7BA7-E95E-A016-DD4E540DFF71}"/>
          </ac:picMkLst>
        </pc:picChg>
        <pc:picChg chg="del mod">
          <ac:chgData name="Diana Vile" userId="2cd273ef-06ed-4e97-80bd-2966785216a7" providerId="ADAL" clId="{85081536-70A3-4590-B29B-6C94488B9ADD}" dt="2023-06-01T08:48:49.698" v="2286" actId="478"/>
          <ac:picMkLst>
            <pc:docMk/>
            <pc:sldMk cId="699141410" sldId="301"/>
            <ac:picMk id="5" creationId="{F3799441-1C8E-9B8E-BBBE-8EF96AA04399}"/>
          </ac:picMkLst>
        </pc:picChg>
        <pc:picChg chg="del">
          <ac:chgData name="Diana Vile" userId="2cd273ef-06ed-4e97-80bd-2966785216a7" providerId="ADAL" clId="{85081536-70A3-4590-B29B-6C94488B9ADD}" dt="2023-06-01T08:50:59.399" v="2294" actId="478"/>
          <ac:picMkLst>
            <pc:docMk/>
            <pc:sldMk cId="699141410" sldId="301"/>
            <ac:picMk id="7" creationId="{A72FA990-801F-3FB8-C619-D2A6078D7AF1}"/>
          </ac:picMkLst>
        </pc:picChg>
        <pc:picChg chg="add mod">
          <ac:chgData name="Diana Vile" userId="2cd273ef-06ed-4e97-80bd-2966785216a7" providerId="ADAL" clId="{85081536-70A3-4590-B29B-6C94488B9ADD}" dt="2023-06-01T08:51:50.267" v="2303" actId="1076"/>
          <ac:picMkLst>
            <pc:docMk/>
            <pc:sldMk cId="699141410" sldId="301"/>
            <ac:picMk id="8" creationId="{CEC1DC8D-5778-5973-2EFB-96C80213FF52}"/>
          </ac:picMkLst>
        </pc:picChg>
      </pc:sldChg>
      <pc:sldChg chg="addSp delSp modSp mod">
        <pc:chgData name="Diana Vile" userId="2cd273ef-06ed-4e97-80bd-2966785216a7" providerId="ADAL" clId="{85081536-70A3-4590-B29B-6C94488B9ADD}" dt="2023-06-01T08:38:17.128" v="2284" actId="20577"/>
        <pc:sldMkLst>
          <pc:docMk/>
          <pc:sldMk cId="3879435998" sldId="302"/>
        </pc:sldMkLst>
        <pc:spChg chg="mod">
          <ac:chgData name="Diana Vile" userId="2cd273ef-06ed-4e97-80bd-2966785216a7" providerId="ADAL" clId="{85081536-70A3-4590-B29B-6C94488B9ADD}" dt="2023-06-01T08:38:17.128" v="2284" actId="20577"/>
          <ac:spMkLst>
            <pc:docMk/>
            <pc:sldMk cId="3879435998" sldId="302"/>
            <ac:spMk id="43" creationId="{00000000-0000-0000-0000-000000000000}"/>
          </ac:spMkLst>
        </pc:spChg>
        <pc:picChg chg="del">
          <ac:chgData name="Diana Vile" userId="2cd273ef-06ed-4e97-80bd-2966785216a7" providerId="ADAL" clId="{85081536-70A3-4590-B29B-6C94488B9ADD}" dt="2023-06-01T08:37:49.728" v="2272" actId="478"/>
          <ac:picMkLst>
            <pc:docMk/>
            <pc:sldMk cId="3879435998" sldId="302"/>
            <ac:picMk id="3" creationId="{2D05CD1C-EE85-7E09-FD6C-DB6D83A26AE7}"/>
          </ac:picMkLst>
        </pc:picChg>
        <pc:picChg chg="add mod">
          <ac:chgData name="Diana Vile" userId="2cd273ef-06ed-4e97-80bd-2966785216a7" providerId="ADAL" clId="{85081536-70A3-4590-B29B-6C94488B9ADD}" dt="2023-06-01T08:36:23.808" v="2271" actId="1076"/>
          <ac:picMkLst>
            <pc:docMk/>
            <pc:sldMk cId="3879435998" sldId="302"/>
            <ac:picMk id="5" creationId="{4021B772-AF78-F001-8EBB-F3E8B9E66206}"/>
          </ac:picMkLst>
        </pc:picChg>
        <pc:picChg chg="del">
          <ac:chgData name="Diana Vile" userId="2cd273ef-06ed-4e97-80bd-2966785216a7" providerId="ADAL" clId="{85081536-70A3-4590-B29B-6C94488B9ADD}" dt="2023-06-01T08:36:03.592" v="2266" actId="478"/>
          <ac:picMkLst>
            <pc:docMk/>
            <pc:sldMk cId="3879435998" sldId="302"/>
            <ac:picMk id="6" creationId="{05CF5C43-4FE0-664C-2D57-800ED64DD1F6}"/>
          </ac:picMkLst>
        </pc:picChg>
        <pc:picChg chg="add mod">
          <ac:chgData name="Diana Vile" userId="2cd273ef-06ed-4e97-80bd-2966785216a7" providerId="ADAL" clId="{85081536-70A3-4590-B29B-6C94488B9ADD}" dt="2023-06-01T08:38:10.988" v="2276" actId="1076"/>
          <ac:picMkLst>
            <pc:docMk/>
            <pc:sldMk cId="3879435998" sldId="302"/>
            <ac:picMk id="8" creationId="{0A50A10F-B070-EBD6-870F-8D1279984BAC}"/>
          </ac:picMkLst>
        </pc:picChg>
      </pc:sldChg>
      <pc:sldChg chg="addSp delSp modSp mod">
        <pc:chgData name="Diana Vile" userId="2cd273ef-06ed-4e97-80bd-2966785216a7" providerId="ADAL" clId="{85081536-70A3-4590-B29B-6C94488B9ADD}" dt="2023-06-01T08:34:50.704" v="2261" actId="20577"/>
        <pc:sldMkLst>
          <pc:docMk/>
          <pc:sldMk cId="3249461560" sldId="303"/>
        </pc:sldMkLst>
        <pc:spChg chg="mod">
          <ac:chgData name="Diana Vile" userId="2cd273ef-06ed-4e97-80bd-2966785216a7" providerId="ADAL" clId="{85081536-70A3-4590-B29B-6C94488B9ADD}" dt="2023-06-01T08:34:50.704" v="2261" actId="20577"/>
          <ac:spMkLst>
            <pc:docMk/>
            <pc:sldMk cId="3249461560" sldId="303"/>
            <ac:spMk id="55" creationId="{00000000-0000-0000-0000-000000000000}"/>
          </ac:spMkLst>
        </pc:spChg>
        <pc:picChg chg="del">
          <ac:chgData name="Diana Vile" userId="2cd273ef-06ed-4e97-80bd-2966785216a7" providerId="ADAL" clId="{85081536-70A3-4590-B29B-6C94488B9ADD}" dt="2023-06-01T08:31:20.259" v="2221" actId="478"/>
          <ac:picMkLst>
            <pc:docMk/>
            <pc:sldMk cId="3249461560" sldId="303"/>
            <ac:picMk id="3" creationId="{F9A80270-0C4D-2DA3-FE75-31C49233B608}"/>
          </ac:picMkLst>
        </pc:picChg>
        <pc:picChg chg="add mod">
          <ac:chgData name="Diana Vile" userId="2cd273ef-06ed-4e97-80bd-2966785216a7" providerId="ADAL" clId="{85081536-70A3-4590-B29B-6C94488B9ADD}" dt="2023-06-01T08:29:55.322" v="2220" actId="962"/>
          <ac:picMkLst>
            <pc:docMk/>
            <pc:sldMk cId="3249461560" sldId="303"/>
            <ac:picMk id="5" creationId="{46AD0DC5-42B1-E018-980C-64403C1E150D}"/>
          </ac:picMkLst>
        </pc:picChg>
        <pc:picChg chg="del">
          <ac:chgData name="Diana Vile" userId="2cd273ef-06ed-4e97-80bd-2966785216a7" providerId="ADAL" clId="{85081536-70A3-4590-B29B-6C94488B9ADD}" dt="2023-06-01T08:32:46.801" v="2230" actId="478"/>
          <ac:picMkLst>
            <pc:docMk/>
            <pc:sldMk cId="3249461560" sldId="303"/>
            <ac:picMk id="6" creationId="{5266D2FC-339F-B85F-465E-05A92BD140B8}"/>
          </ac:picMkLst>
        </pc:picChg>
        <pc:picChg chg="del">
          <ac:chgData name="Diana Vile" userId="2cd273ef-06ed-4e97-80bd-2966785216a7" providerId="ADAL" clId="{85081536-70A3-4590-B29B-6C94488B9ADD}" dt="2023-06-01T08:34:04.031" v="2237" actId="478"/>
          <ac:picMkLst>
            <pc:docMk/>
            <pc:sldMk cId="3249461560" sldId="303"/>
            <ac:picMk id="8" creationId="{C747DC2B-2301-5B74-3416-E0EE2223787D}"/>
          </ac:picMkLst>
        </pc:picChg>
        <pc:picChg chg="add mod">
          <ac:chgData name="Diana Vile" userId="2cd273ef-06ed-4e97-80bd-2966785216a7" providerId="ADAL" clId="{85081536-70A3-4590-B29B-6C94488B9ADD}" dt="2023-06-01T08:31:40.691" v="2229" actId="1076"/>
          <ac:picMkLst>
            <pc:docMk/>
            <pc:sldMk cId="3249461560" sldId="303"/>
            <ac:picMk id="9" creationId="{4E5FC827-FB70-81FE-49CB-45B3EFC17792}"/>
          </ac:picMkLst>
        </pc:picChg>
        <pc:picChg chg="del">
          <ac:chgData name="Diana Vile" userId="2cd273ef-06ed-4e97-80bd-2966785216a7" providerId="ADAL" clId="{85081536-70A3-4590-B29B-6C94488B9ADD}" dt="2023-06-01T08:29:36.773" v="2216" actId="478"/>
          <ac:picMkLst>
            <pc:docMk/>
            <pc:sldMk cId="3249461560" sldId="303"/>
            <ac:picMk id="10" creationId="{75FDF5B3-D791-65F6-1F66-D479070B47F6}"/>
          </ac:picMkLst>
        </pc:picChg>
        <pc:picChg chg="add mod">
          <ac:chgData name="Diana Vile" userId="2cd273ef-06ed-4e97-80bd-2966785216a7" providerId="ADAL" clId="{85081536-70A3-4590-B29B-6C94488B9ADD}" dt="2023-06-01T08:33:05.663" v="2236" actId="1076"/>
          <ac:picMkLst>
            <pc:docMk/>
            <pc:sldMk cId="3249461560" sldId="303"/>
            <ac:picMk id="12" creationId="{6D448B1F-350C-7E65-1D99-161E4D9B2516}"/>
          </ac:picMkLst>
        </pc:picChg>
        <pc:picChg chg="add mod">
          <ac:chgData name="Diana Vile" userId="2cd273ef-06ed-4e97-80bd-2966785216a7" providerId="ADAL" clId="{85081536-70A3-4590-B29B-6C94488B9ADD}" dt="2023-06-01T08:34:22.200" v="2243" actId="1076"/>
          <ac:picMkLst>
            <pc:docMk/>
            <pc:sldMk cId="3249461560" sldId="303"/>
            <ac:picMk id="14" creationId="{5EA3F007-DFD0-A4D6-CEE5-3C45C3C3CCD4}"/>
          </ac:picMkLst>
        </pc:picChg>
      </pc:sldChg>
      <pc:sldChg chg="modSp mod">
        <pc:chgData name="Diana Vile" userId="2cd273ef-06ed-4e97-80bd-2966785216a7" providerId="ADAL" clId="{85081536-70A3-4590-B29B-6C94488B9ADD}" dt="2023-05-18T07:38:02.895" v="112" actId="20577"/>
        <pc:sldMkLst>
          <pc:docMk/>
          <pc:sldMk cId="1018111887" sldId="304"/>
        </pc:sldMkLst>
        <pc:spChg chg="mod">
          <ac:chgData name="Diana Vile" userId="2cd273ef-06ed-4e97-80bd-2966785216a7" providerId="ADAL" clId="{85081536-70A3-4590-B29B-6C94488B9ADD}" dt="2023-05-18T07:38:02.895" v="112" actId="20577"/>
          <ac:spMkLst>
            <pc:docMk/>
            <pc:sldMk cId="1018111887" sldId="304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85081536-70A3-4590-B29B-6C94488B9ADD}" dt="2023-05-18T07:37:56.045" v="102" actId="20577"/>
        <pc:sldMkLst>
          <pc:docMk/>
          <pc:sldMk cId="3654682956" sldId="305"/>
        </pc:sldMkLst>
        <pc:spChg chg="mod">
          <ac:chgData name="Diana Vile" userId="2cd273ef-06ed-4e97-80bd-2966785216a7" providerId="ADAL" clId="{85081536-70A3-4590-B29B-6C94488B9ADD}" dt="2023-05-18T07:37:56.045" v="102" actId="20577"/>
          <ac:spMkLst>
            <pc:docMk/>
            <pc:sldMk cId="3654682956" sldId="305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85081536-70A3-4590-B29B-6C94488B9ADD}" dt="2023-05-18T07:38:11.337" v="121" actId="20577"/>
        <pc:sldMkLst>
          <pc:docMk/>
          <pc:sldMk cId="1988185665" sldId="306"/>
        </pc:sldMkLst>
        <pc:spChg chg="mod">
          <ac:chgData name="Diana Vile" userId="2cd273ef-06ed-4e97-80bd-2966785216a7" providerId="ADAL" clId="{85081536-70A3-4590-B29B-6C94488B9ADD}" dt="2023-05-18T07:38:11.337" v="121" actId="20577"/>
          <ac:spMkLst>
            <pc:docMk/>
            <pc:sldMk cId="1988185665" sldId="306"/>
            <ac:spMk id="8" creationId="{48F5EB62-97A2-752D-CDB8-AC37C35FCDF7}"/>
          </ac:spMkLst>
        </pc:spChg>
      </pc:sldChg>
      <pc:sldChg chg="modSp del mod">
        <pc:chgData name="Diana Vile" userId="2cd273ef-06ed-4e97-80bd-2966785216a7" providerId="ADAL" clId="{85081536-70A3-4590-B29B-6C94488B9ADD}" dt="2023-05-23T08:30:15.311" v="599" actId="47"/>
        <pc:sldMkLst>
          <pc:docMk/>
          <pc:sldMk cId="2712383357" sldId="307"/>
        </pc:sldMkLst>
        <pc:spChg chg="mod">
          <ac:chgData name="Diana Vile" userId="2cd273ef-06ed-4e97-80bd-2966785216a7" providerId="ADAL" clId="{85081536-70A3-4590-B29B-6C94488B9ADD}" dt="2023-05-18T10:15:28.299" v="149" actId="20577"/>
          <ac:spMkLst>
            <pc:docMk/>
            <pc:sldMk cId="2712383357" sldId="307"/>
            <ac:spMk id="3" creationId="{92C8611E-178A-B3D3-9589-26D72CED34D8}"/>
          </ac:spMkLst>
        </pc:spChg>
      </pc:sldChg>
      <pc:sldChg chg="delSp modSp add mod">
        <pc:chgData name="Diana Vile" userId="2cd273ef-06ed-4e97-80bd-2966785216a7" providerId="ADAL" clId="{85081536-70A3-4590-B29B-6C94488B9ADD}" dt="2023-05-31T14:47:32.010" v="2093" actId="1076"/>
        <pc:sldMkLst>
          <pc:docMk/>
          <pc:sldMk cId="2141346024" sldId="308"/>
        </pc:sldMkLst>
        <pc:spChg chg="mod">
          <ac:chgData name="Diana Vile" userId="2cd273ef-06ed-4e97-80bd-2966785216a7" providerId="ADAL" clId="{85081536-70A3-4590-B29B-6C94488B9ADD}" dt="2023-05-31T14:47:32.010" v="2093" actId="1076"/>
          <ac:spMkLst>
            <pc:docMk/>
            <pc:sldMk cId="2141346024" sldId="308"/>
            <ac:spMk id="3" creationId="{92C8611E-178A-B3D3-9589-26D72CED34D8}"/>
          </ac:spMkLst>
        </pc:spChg>
        <pc:spChg chg="mod">
          <ac:chgData name="Diana Vile" userId="2cd273ef-06ed-4e97-80bd-2966785216a7" providerId="ADAL" clId="{85081536-70A3-4590-B29B-6C94488B9ADD}" dt="2023-05-23T08:01:25.774" v="220" actId="20577"/>
          <ac:spMkLst>
            <pc:docMk/>
            <pc:sldMk cId="2141346024" sldId="308"/>
            <ac:spMk id="83" creationId="{00000000-0000-0000-0000-000000000000}"/>
          </ac:spMkLst>
        </pc:spChg>
        <pc:spChg chg="mod topLvl">
          <ac:chgData name="Diana Vile" userId="2cd273ef-06ed-4e97-80bd-2966785216a7" providerId="ADAL" clId="{85081536-70A3-4590-B29B-6C94488B9ADD}" dt="2023-05-31T14:47:23.189" v="2092" actId="14100"/>
          <ac:spMkLst>
            <pc:docMk/>
            <pc:sldMk cId="2141346024" sldId="308"/>
            <ac:spMk id="90" creationId="{00000000-0000-0000-0000-000000000000}"/>
          </ac:spMkLst>
        </pc:spChg>
        <pc:spChg chg="del topLvl">
          <ac:chgData name="Diana Vile" userId="2cd273ef-06ed-4e97-80bd-2966785216a7" providerId="ADAL" clId="{85081536-70A3-4590-B29B-6C94488B9ADD}" dt="2023-05-31T14:12:54.990" v="1129" actId="478"/>
          <ac:spMkLst>
            <pc:docMk/>
            <pc:sldMk cId="2141346024" sldId="308"/>
            <ac:spMk id="91" creationId="{00000000-0000-0000-0000-000000000000}"/>
          </ac:spMkLst>
        </pc:spChg>
        <pc:grpChg chg="del">
          <ac:chgData name="Diana Vile" userId="2cd273ef-06ed-4e97-80bd-2966785216a7" providerId="ADAL" clId="{85081536-70A3-4590-B29B-6C94488B9ADD}" dt="2023-05-31T14:12:54.990" v="1129" actId="478"/>
          <ac:grpSpMkLst>
            <pc:docMk/>
            <pc:sldMk cId="2141346024" sldId="308"/>
            <ac:grpSpMk id="92" creationId="{00000000-0000-0000-0000-000000000000}"/>
          </ac:grpSpMkLst>
        </pc:grpChg>
      </pc:sldChg>
      <pc:sldChg chg="add del">
        <pc:chgData name="Diana Vile" userId="2cd273ef-06ed-4e97-80bd-2966785216a7" providerId="ADAL" clId="{85081536-70A3-4590-B29B-6C94488B9ADD}" dt="2023-05-23T07:58:39.402" v="160"/>
        <pc:sldMkLst>
          <pc:docMk/>
          <pc:sldMk cId="379155840" sldId="309"/>
        </pc:sldMkLst>
      </pc:sldChg>
      <pc:sldChg chg="addSp modSp add del mod">
        <pc:chgData name="Diana Vile" userId="2cd273ef-06ed-4e97-80bd-2966785216a7" providerId="ADAL" clId="{85081536-70A3-4590-B29B-6C94488B9ADD}" dt="2023-05-31T14:45:19.728" v="2077" actId="47"/>
        <pc:sldMkLst>
          <pc:docMk/>
          <pc:sldMk cId="1261856784" sldId="309"/>
        </pc:sldMkLst>
        <pc:spChg chg="mod">
          <ac:chgData name="Diana Vile" userId="2cd273ef-06ed-4e97-80bd-2966785216a7" providerId="ADAL" clId="{85081536-70A3-4590-B29B-6C94488B9ADD}" dt="2023-05-23T09:05:43.092" v="967" actId="20577"/>
          <ac:spMkLst>
            <pc:docMk/>
            <pc:sldMk cId="1261856784" sldId="309"/>
            <ac:spMk id="3" creationId="{92C8611E-178A-B3D3-9589-26D72CED34D8}"/>
          </ac:spMkLst>
        </pc:spChg>
        <pc:spChg chg="mod">
          <ac:chgData name="Diana Vile" userId="2cd273ef-06ed-4e97-80bd-2966785216a7" providerId="ADAL" clId="{85081536-70A3-4590-B29B-6C94488B9ADD}" dt="2023-05-23T09:16:25.268" v="1055" actId="20577"/>
          <ac:spMkLst>
            <pc:docMk/>
            <pc:sldMk cId="1261856784" sldId="309"/>
            <ac:spMk id="83" creationId="{00000000-0000-0000-0000-000000000000}"/>
          </ac:spMkLst>
        </pc:spChg>
        <pc:picChg chg="add mod">
          <ac:chgData name="Diana Vile" userId="2cd273ef-06ed-4e97-80bd-2966785216a7" providerId="ADAL" clId="{85081536-70A3-4590-B29B-6C94488B9ADD}" dt="2023-05-23T09:05:50.080" v="968" actId="1076"/>
          <ac:picMkLst>
            <pc:docMk/>
            <pc:sldMk cId="1261856784" sldId="309"/>
            <ac:picMk id="4" creationId="{F7FDAB36-CFE5-8A91-93A9-A28A2D5F13AD}"/>
          </ac:picMkLst>
        </pc:picChg>
        <pc:picChg chg="add mod">
          <ac:chgData name="Diana Vile" userId="2cd273ef-06ed-4e97-80bd-2966785216a7" providerId="ADAL" clId="{85081536-70A3-4590-B29B-6C94488B9ADD}" dt="2023-05-23T09:04:54.074" v="957" actId="1076"/>
          <ac:picMkLst>
            <pc:docMk/>
            <pc:sldMk cId="1261856784" sldId="309"/>
            <ac:picMk id="6" creationId="{BE05A251-060A-1A5B-D719-DB3E6FBF3876}"/>
          </ac:picMkLst>
        </pc:picChg>
        <pc:picChg chg="add mod">
          <ac:chgData name="Diana Vile" userId="2cd273ef-06ed-4e97-80bd-2966785216a7" providerId="ADAL" clId="{85081536-70A3-4590-B29B-6C94488B9ADD}" dt="2023-05-23T09:05:18.262" v="962" actId="1076"/>
          <ac:picMkLst>
            <pc:docMk/>
            <pc:sldMk cId="1261856784" sldId="309"/>
            <ac:picMk id="8" creationId="{61B71F99-D36F-B2AF-261A-1B420CF0E4E0}"/>
          </ac:picMkLst>
        </pc:picChg>
        <pc:picChg chg="add mod">
          <ac:chgData name="Diana Vile" userId="2cd273ef-06ed-4e97-80bd-2966785216a7" providerId="ADAL" clId="{85081536-70A3-4590-B29B-6C94488B9ADD}" dt="2023-05-23T09:05:25.152" v="964" actId="14100"/>
          <ac:picMkLst>
            <pc:docMk/>
            <pc:sldMk cId="1261856784" sldId="309"/>
            <ac:picMk id="10" creationId="{A0FA5242-C70E-C04C-E33B-AF9415636FA0}"/>
          </ac:picMkLst>
        </pc:picChg>
        <pc:picChg chg="add mod">
          <ac:chgData name="Diana Vile" userId="2cd273ef-06ed-4e97-80bd-2966785216a7" providerId="ADAL" clId="{85081536-70A3-4590-B29B-6C94488B9ADD}" dt="2023-05-23T09:05:12.899" v="961" actId="1076"/>
          <ac:picMkLst>
            <pc:docMk/>
            <pc:sldMk cId="1261856784" sldId="309"/>
            <ac:picMk id="12" creationId="{674CA256-EC61-3582-698F-62F4B8EC5B18}"/>
          </ac:picMkLst>
        </pc:picChg>
        <pc:picChg chg="add mod">
          <ac:chgData name="Diana Vile" userId="2cd273ef-06ed-4e97-80bd-2966785216a7" providerId="ADAL" clId="{85081536-70A3-4590-B29B-6C94488B9ADD}" dt="2023-05-23T09:05:02.090" v="959" actId="1076"/>
          <ac:picMkLst>
            <pc:docMk/>
            <pc:sldMk cId="1261856784" sldId="309"/>
            <ac:picMk id="14" creationId="{336C7D76-AA2C-66DF-31C4-BE6DDF8381B9}"/>
          </ac:picMkLst>
        </pc:picChg>
      </pc:sldChg>
      <pc:sldChg chg="addSp delSp modSp add mod">
        <pc:chgData name="Diana Vile" userId="2cd273ef-06ed-4e97-80bd-2966785216a7" providerId="ADAL" clId="{85081536-70A3-4590-B29B-6C94488B9ADD}" dt="2023-06-01T08:25:18.744" v="2215" actId="14100"/>
        <pc:sldMkLst>
          <pc:docMk/>
          <pc:sldMk cId="2455057287" sldId="310"/>
        </pc:sldMkLst>
        <pc:spChg chg="mod">
          <ac:chgData name="Diana Vile" userId="2cd273ef-06ed-4e97-80bd-2966785216a7" providerId="ADAL" clId="{85081536-70A3-4590-B29B-6C94488B9ADD}" dt="2023-05-31T14:45:11.727" v="2076" actId="20577"/>
          <ac:spMkLst>
            <pc:docMk/>
            <pc:sldMk cId="2455057287" sldId="310"/>
            <ac:spMk id="3" creationId="{92C8611E-178A-B3D3-9589-26D72CED34D8}"/>
          </ac:spMkLst>
        </pc:spChg>
        <pc:spChg chg="add del">
          <ac:chgData name="Diana Vile" userId="2cd273ef-06ed-4e97-80bd-2966785216a7" providerId="ADAL" clId="{85081536-70A3-4590-B29B-6C94488B9ADD}" dt="2023-05-31T14:24:26.359" v="1569" actId="22"/>
          <ac:spMkLst>
            <pc:docMk/>
            <pc:sldMk cId="2455057287" sldId="310"/>
            <ac:spMk id="4" creationId="{4B482272-2AE6-6081-8334-02CD9BC2C314}"/>
          </ac:spMkLst>
        </pc:spChg>
        <pc:spChg chg="add del mod">
          <ac:chgData name="Diana Vile" userId="2cd273ef-06ed-4e97-80bd-2966785216a7" providerId="ADAL" clId="{85081536-70A3-4590-B29B-6C94488B9ADD}" dt="2023-05-31T14:24:37.473" v="1573" actId="478"/>
          <ac:spMkLst>
            <pc:docMk/>
            <pc:sldMk cId="2455057287" sldId="310"/>
            <ac:spMk id="5" creationId="{F812A286-77DA-BD5D-CCCF-F3785D7EC233}"/>
          </ac:spMkLst>
        </pc:spChg>
        <pc:spChg chg="add mod">
          <ac:chgData name="Diana Vile" userId="2cd273ef-06ed-4e97-80bd-2966785216a7" providerId="ADAL" clId="{85081536-70A3-4590-B29B-6C94488B9ADD}" dt="2023-06-01T08:25:11.918" v="2214" actId="20577"/>
          <ac:spMkLst>
            <pc:docMk/>
            <pc:sldMk cId="2455057287" sldId="310"/>
            <ac:spMk id="7" creationId="{4C6B8036-DB8F-71D0-0433-0BAECD011BBE}"/>
          </ac:spMkLst>
        </pc:spChg>
        <pc:spChg chg="mod">
          <ac:chgData name="Diana Vile" userId="2cd273ef-06ed-4e97-80bd-2966785216a7" providerId="ADAL" clId="{85081536-70A3-4590-B29B-6C94488B9ADD}" dt="2023-05-31T14:32:59.584" v="1648" actId="1076"/>
          <ac:spMkLst>
            <pc:docMk/>
            <pc:sldMk cId="2455057287" sldId="310"/>
            <ac:spMk id="83" creationId="{00000000-0000-0000-0000-000000000000}"/>
          </ac:spMkLst>
        </pc:spChg>
        <pc:spChg chg="mod">
          <ac:chgData name="Diana Vile" userId="2cd273ef-06ed-4e97-80bd-2966785216a7" providerId="ADAL" clId="{85081536-70A3-4590-B29B-6C94488B9ADD}" dt="2023-05-31T14:33:04.037" v="1649" actId="1076"/>
          <ac:spMkLst>
            <pc:docMk/>
            <pc:sldMk cId="2455057287" sldId="310"/>
            <ac:spMk id="84" creationId="{00000000-0000-0000-0000-000000000000}"/>
          </ac:spMkLst>
        </pc:spChg>
        <pc:spChg chg="del mod">
          <ac:chgData name="Diana Vile" userId="2cd273ef-06ed-4e97-80bd-2966785216a7" providerId="ADAL" clId="{85081536-70A3-4590-B29B-6C94488B9ADD}" dt="2023-05-31T14:24:24.487" v="1567" actId="478"/>
          <ac:spMkLst>
            <pc:docMk/>
            <pc:sldMk cId="2455057287" sldId="310"/>
            <ac:spMk id="90" creationId="{00000000-0000-0000-0000-000000000000}"/>
          </ac:spMkLst>
        </pc:spChg>
        <pc:picChg chg="add del mod">
          <ac:chgData name="Diana Vile" userId="2cd273ef-06ed-4e97-80bd-2966785216a7" providerId="ADAL" clId="{85081536-70A3-4590-B29B-6C94488B9ADD}" dt="2023-05-31T14:24:37.473" v="1573" actId="478"/>
          <ac:picMkLst>
            <pc:docMk/>
            <pc:sldMk cId="2455057287" sldId="310"/>
            <ac:picMk id="6" creationId="{D19090F3-841A-3EF3-5404-CA1EB3D0EF14}"/>
          </ac:picMkLst>
        </pc:picChg>
        <pc:picChg chg="add del mod">
          <ac:chgData name="Diana Vile" userId="2cd273ef-06ed-4e97-80bd-2966785216a7" providerId="ADAL" clId="{85081536-70A3-4590-B29B-6C94488B9ADD}" dt="2023-05-31T14:25:18.625" v="1597" actId="478"/>
          <ac:picMkLst>
            <pc:docMk/>
            <pc:sldMk cId="2455057287" sldId="310"/>
            <ac:picMk id="8" creationId="{A3294B53-517F-D826-96B7-87F13594EB5E}"/>
          </ac:picMkLst>
        </pc:picChg>
        <pc:picChg chg="add mod ord">
          <ac:chgData name="Diana Vile" userId="2cd273ef-06ed-4e97-80bd-2966785216a7" providerId="ADAL" clId="{85081536-70A3-4590-B29B-6C94488B9ADD}" dt="2023-06-01T08:25:18.744" v="2215" actId="14100"/>
          <ac:picMkLst>
            <pc:docMk/>
            <pc:sldMk cId="2455057287" sldId="310"/>
            <ac:picMk id="10" creationId="{C67C7937-BA5E-91C3-95C0-83C33AD298EF}"/>
          </ac:picMkLst>
        </pc:picChg>
        <pc:picChg chg="add mod">
          <ac:chgData name="Diana Vile" userId="2cd273ef-06ed-4e97-80bd-2966785216a7" providerId="ADAL" clId="{85081536-70A3-4590-B29B-6C94488B9ADD}" dt="2023-05-31T14:33:13.051" v="1651" actId="1076"/>
          <ac:picMkLst>
            <pc:docMk/>
            <pc:sldMk cId="2455057287" sldId="310"/>
            <ac:picMk id="12" creationId="{F028A724-8BA0-14B2-80EA-DB2E6833DDAC}"/>
          </ac:picMkLst>
        </pc:picChg>
        <pc:picChg chg="add mod ord">
          <ac:chgData name="Diana Vile" userId="2cd273ef-06ed-4e97-80bd-2966785216a7" providerId="ADAL" clId="{85081536-70A3-4590-B29B-6C94488B9ADD}" dt="2023-05-31T14:40:42.895" v="1752" actId="1076"/>
          <ac:picMkLst>
            <pc:docMk/>
            <pc:sldMk cId="2455057287" sldId="310"/>
            <ac:picMk id="14" creationId="{6404304B-B440-3097-7DF0-706EEBE79790}"/>
          </ac:picMkLst>
        </pc:picChg>
        <pc:picChg chg="add del mod">
          <ac:chgData name="Diana Vile" userId="2cd273ef-06ed-4e97-80bd-2966785216a7" providerId="ADAL" clId="{85081536-70A3-4590-B29B-6C94488B9ADD}" dt="2023-05-31T14:36:27.429" v="1691" actId="478"/>
          <ac:picMkLst>
            <pc:docMk/>
            <pc:sldMk cId="2455057287" sldId="310"/>
            <ac:picMk id="16" creationId="{2843E052-0F45-7AF3-8342-7DD03B64D44F}"/>
          </ac:picMkLst>
        </pc:picChg>
        <pc:picChg chg="add mod">
          <ac:chgData name="Diana Vile" userId="2cd273ef-06ed-4e97-80bd-2966785216a7" providerId="ADAL" clId="{85081536-70A3-4590-B29B-6C94488B9ADD}" dt="2023-06-01T08:23:53.740" v="2182" actId="1076"/>
          <ac:picMkLst>
            <pc:docMk/>
            <pc:sldMk cId="2455057287" sldId="310"/>
            <ac:picMk id="18" creationId="{34A8F862-F41F-A9A7-2D1F-0FF826503E65}"/>
          </ac:picMkLst>
        </pc:picChg>
        <pc:picChg chg="add mod">
          <ac:chgData name="Diana Vile" userId="2cd273ef-06ed-4e97-80bd-2966785216a7" providerId="ADAL" clId="{85081536-70A3-4590-B29B-6C94488B9ADD}" dt="2023-06-01T08:23:49.657" v="2181" actId="1076"/>
          <ac:picMkLst>
            <pc:docMk/>
            <pc:sldMk cId="2455057287" sldId="310"/>
            <ac:picMk id="20" creationId="{1139C181-C5E4-8C81-7BD6-77D16D5BB55E}"/>
          </ac:picMkLst>
        </pc:picChg>
        <pc:picChg chg="add del mod">
          <ac:chgData name="Diana Vile" userId="2cd273ef-06ed-4e97-80bd-2966785216a7" providerId="ADAL" clId="{85081536-70A3-4590-B29B-6C94488B9ADD}" dt="2023-05-31T14:38:10.690" v="1711" actId="478"/>
          <ac:picMkLst>
            <pc:docMk/>
            <pc:sldMk cId="2455057287" sldId="310"/>
            <ac:picMk id="22" creationId="{9E6F126C-64C6-A03B-AD3B-10DD5A595FB1}"/>
          </ac:picMkLst>
        </pc:picChg>
        <pc:picChg chg="add mod">
          <ac:chgData name="Diana Vile" userId="2cd273ef-06ed-4e97-80bd-2966785216a7" providerId="ADAL" clId="{85081536-70A3-4590-B29B-6C94488B9ADD}" dt="2023-06-01T08:25:01.130" v="2183" actId="14100"/>
          <ac:picMkLst>
            <pc:docMk/>
            <pc:sldMk cId="2455057287" sldId="310"/>
            <ac:picMk id="24" creationId="{212B0AEE-F818-C635-AACA-4379E1F13CE1}"/>
          </ac:picMkLst>
        </pc:picChg>
      </pc:sldChg>
      <pc:sldChg chg="addSp delSp modSp add mod">
        <pc:chgData name="Diana Vile" userId="2cd273ef-06ed-4e97-80bd-2966785216a7" providerId="ADAL" clId="{85081536-70A3-4590-B29B-6C94488B9ADD}" dt="2023-05-31T14:46:33.562" v="2087" actId="1076"/>
        <pc:sldMkLst>
          <pc:docMk/>
          <pc:sldMk cId="4000045683" sldId="311"/>
        </pc:sldMkLst>
        <pc:spChg chg="mod">
          <ac:chgData name="Diana Vile" userId="2cd273ef-06ed-4e97-80bd-2966785216a7" providerId="ADAL" clId="{85081536-70A3-4590-B29B-6C94488B9ADD}" dt="2023-05-31T14:28:45.608" v="1635" actId="1076"/>
          <ac:spMkLst>
            <pc:docMk/>
            <pc:sldMk cId="4000045683" sldId="311"/>
            <ac:spMk id="3" creationId="{92C8611E-178A-B3D3-9589-26D72CED34D8}"/>
          </ac:spMkLst>
        </pc:spChg>
        <pc:spChg chg="add del mod">
          <ac:chgData name="Diana Vile" userId="2cd273ef-06ed-4e97-80bd-2966785216a7" providerId="ADAL" clId="{85081536-70A3-4590-B29B-6C94488B9ADD}" dt="2023-05-31T14:24:32.974" v="1571" actId="21"/>
          <ac:spMkLst>
            <pc:docMk/>
            <pc:sldMk cId="4000045683" sldId="311"/>
            <ac:spMk id="5" creationId="{C713834D-463C-93C0-B893-B388A060E4D3}"/>
          </ac:spMkLst>
        </pc:spChg>
        <pc:spChg chg="add del mod">
          <ac:chgData name="Diana Vile" userId="2cd273ef-06ed-4e97-80bd-2966785216a7" providerId="ADAL" clId="{85081536-70A3-4590-B29B-6C94488B9ADD}" dt="2023-05-31T14:25:12.657" v="1595" actId="21"/>
          <ac:spMkLst>
            <pc:docMk/>
            <pc:sldMk cId="4000045683" sldId="311"/>
            <ac:spMk id="7" creationId="{8B444ACD-43C6-A3FF-02D6-229E7589B735}"/>
          </ac:spMkLst>
        </pc:spChg>
        <pc:spChg chg="mod">
          <ac:chgData name="Diana Vile" userId="2cd273ef-06ed-4e97-80bd-2966785216a7" providerId="ADAL" clId="{85081536-70A3-4590-B29B-6C94488B9ADD}" dt="2023-05-31T14:46:33.562" v="2087" actId="1076"/>
          <ac:spMkLst>
            <pc:docMk/>
            <pc:sldMk cId="4000045683" sldId="311"/>
            <ac:spMk id="83" creationId="{00000000-0000-0000-0000-000000000000}"/>
          </ac:spMkLst>
        </pc:spChg>
        <pc:spChg chg="mod">
          <ac:chgData name="Diana Vile" userId="2cd273ef-06ed-4e97-80bd-2966785216a7" providerId="ADAL" clId="{85081536-70A3-4590-B29B-6C94488B9ADD}" dt="2023-05-31T14:46:28.775" v="2086" actId="1076"/>
          <ac:spMkLst>
            <pc:docMk/>
            <pc:sldMk cId="4000045683" sldId="311"/>
            <ac:spMk id="84" creationId="{00000000-0000-0000-0000-000000000000}"/>
          </ac:spMkLst>
        </pc:spChg>
        <pc:spChg chg="mod">
          <ac:chgData name="Diana Vile" userId="2cd273ef-06ed-4e97-80bd-2966785216a7" providerId="ADAL" clId="{85081536-70A3-4590-B29B-6C94488B9ADD}" dt="2023-05-31T14:46:17.644" v="2084" actId="1076"/>
          <ac:spMkLst>
            <pc:docMk/>
            <pc:sldMk cId="4000045683" sldId="311"/>
            <ac:spMk id="90" creationId="{00000000-0000-0000-0000-000000000000}"/>
          </ac:spMkLst>
        </pc:spChg>
        <pc:picChg chg="add mod">
          <ac:chgData name="Diana Vile" userId="2cd273ef-06ed-4e97-80bd-2966785216a7" providerId="ADAL" clId="{85081536-70A3-4590-B29B-6C94488B9ADD}" dt="2023-05-31T14:28:40.509" v="1634" actId="1076"/>
          <ac:picMkLst>
            <pc:docMk/>
            <pc:sldMk cId="4000045683" sldId="311"/>
            <ac:picMk id="4" creationId="{04504500-22C9-E4F4-6F88-CAE3EC51EACE}"/>
          </ac:picMkLst>
        </pc:picChg>
        <pc:picChg chg="add del mod">
          <ac:chgData name="Diana Vile" userId="2cd273ef-06ed-4e97-80bd-2966785216a7" providerId="ADAL" clId="{85081536-70A3-4590-B29B-6C94488B9ADD}" dt="2023-05-31T14:24:32.974" v="1571" actId="21"/>
          <ac:picMkLst>
            <pc:docMk/>
            <pc:sldMk cId="4000045683" sldId="311"/>
            <ac:picMk id="6" creationId="{4097F2C2-AE55-AE9C-0E1A-EF70662A4427}"/>
          </ac:picMkLst>
        </pc:picChg>
        <pc:picChg chg="add del mod">
          <ac:chgData name="Diana Vile" userId="2cd273ef-06ed-4e97-80bd-2966785216a7" providerId="ADAL" clId="{85081536-70A3-4590-B29B-6C94488B9ADD}" dt="2023-05-31T14:25:12.657" v="1595" actId="21"/>
          <ac:picMkLst>
            <pc:docMk/>
            <pc:sldMk cId="4000045683" sldId="311"/>
            <ac:picMk id="8" creationId="{D0624DFC-0E57-9D49-756B-39B5403139FA}"/>
          </ac:picMkLst>
        </pc:picChg>
      </pc:sldChg>
      <pc:sldChg chg="add del">
        <pc:chgData name="Diana Vile" userId="2cd273ef-06ed-4e97-80bd-2966785216a7" providerId="ADAL" clId="{85081536-70A3-4590-B29B-6C94488B9ADD}" dt="2023-05-31T14:17:09.003" v="1362"/>
        <pc:sldMkLst>
          <pc:docMk/>
          <pc:sldMk cId="706720556" sldId="312"/>
        </pc:sldMkLst>
      </pc:sldChg>
    </pc:docChg>
  </pc:docChgLst>
  <pc:docChgLst>
    <pc:chgData name="Diana Vile" userId="S::diana@xplore.marketing::2cd273ef-06ed-4e97-80bd-2966785216a7" providerId="AD" clId="Web-{3C33348C-9C4C-A56E-13E3-C5DD0BDA7A65}"/>
    <pc:docChg chg="mod">
      <pc:chgData name="Diana Vile" userId="S::diana@xplore.marketing::2cd273ef-06ed-4e97-80bd-2966785216a7" providerId="AD" clId="Web-{3C33348C-9C4C-A56E-13E3-C5DD0BDA7A65}" dt="2023-06-02T10:00:52.629" v="7"/>
      <pc:docMkLst>
        <pc:docMk/>
      </pc:docMkLst>
      <pc:sldChg chg="addCm">
        <pc:chgData name="Diana Vile" userId="S::diana@xplore.marketing::2cd273ef-06ed-4e97-80bd-2966785216a7" providerId="AD" clId="Web-{3C33348C-9C4C-A56E-13E3-C5DD0BDA7A65}" dt="2023-06-02T10:00:10.909" v="1"/>
        <pc:sldMkLst>
          <pc:docMk/>
          <pc:sldMk cId="2589137033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10.909" v="1"/>
              <pc2:cmMkLst xmlns:pc2="http://schemas.microsoft.com/office/powerpoint/2019/9/main/command">
                <pc:docMk/>
                <pc:sldMk cId="2589137033" sldId="271"/>
                <pc2:cmMk id="{16ECD50C-9E28-42E4-92C9-AB90686F7434}"/>
              </pc2:cmMkLst>
            </pc226:cmChg>
          </p:ext>
        </pc:extLst>
      </pc:sldChg>
      <pc:sldChg chg="addCm">
        <pc:chgData name="Diana Vile" userId="S::diana@xplore.marketing::2cd273ef-06ed-4e97-80bd-2966785216a7" providerId="AD" clId="Web-{3C33348C-9C4C-A56E-13E3-C5DD0BDA7A65}" dt="2023-06-02T10:00:15.472" v="2"/>
        <pc:sldMkLst>
          <pc:docMk/>
          <pc:sldMk cId="1908496971" sldId="2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15.472" v="2"/>
              <pc2:cmMkLst xmlns:pc2="http://schemas.microsoft.com/office/powerpoint/2019/9/main/command">
                <pc:docMk/>
                <pc:sldMk cId="1908496971" sldId="272"/>
                <pc2:cmMk id="{7837F1F7-35F3-4074-8355-E36A5FECF6F5}"/>
              </pc2:cmMkLst>
            </pc226:cmChg>
          </p:ext>
        </pc:extLst>
      </pc:sldChg>
      <pc:sldChg chg="addCm">
        <pc:chgData name="Diana Vile" userId="S::diana@xplore.marketing::2cd273ef-06ed-4e97-80bd-2966785216a7" providerId="AD" clId="Web-{3C33348C-9C4C-A56E-13E3-C5DD0BDA7A65}" dt="2023-06-02T10:00:21.972" v="3"/>
        <pc:sldMkLst>
          <pc:docMk/>
          <pc:sldMk cId="287397460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21.972" v="3"/>
              <pc2:cmMkLst xmlns:pc2="http://schemas.microsoft.com/office/powerpoint/2019/9/main/command">
                <pc:docMk/>
                <pc:sldMk cId="287397460" sldId="273"/>
                <pc2:cmMk id="{090B3F6B-C6AF-44AF-8139-6B2254E889C4}"/>
              </pc2:cmMkLst>
            </pc226:cmChg>
          </p:ext>
        </pc:extLst>
      </pc:sldChg>
      <pc:sldChg chg="addCm">
        <pc:chgData name="Diana Vile" userId="S::diana@xplore.marketing::2cd273ef-06ed-4e97-80bd-2966785216a7" providerId="AD" clId="Web-{3C33348C-9C4C-A56E-13E3-C5DD0BDA7A65}" dt="2023-06-02T10:00:52.629" v="7"/>
        <pc:sldMkLst>
          <pc:docMk/>
          <pc:sldMk cId="4150579318" sldId="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52.629" v="7"/>
              <pc2:cmMkLst xmlns:pc2="http://schemas.microsoft.com/office/powerpoint/2019/9/main/command">
                <pc:docMk/>
                <pc:sldMk cId="4150579318" sldId="274"/>
                <pc2:cmMk id="{26CE3904-8AA6-4E7C-900B-89B423C11DBE}"/>
              </pc2:cmMkLst>
            </pc226:cmChg>
          </p:ext>
        </pc:extLst>
      </pc:sldChg>
      <pc:sldChg chg="addCm delCm">
        <pc:chgData name="Diana Vile" userId="S::diana@xplore.marketing::2cd273ef-06ed-4e97-80bd-2966785216a7" providerId="AD" clId="Web-{3C33348C-9C4C-A56E-13E3-C5DD0BDA7A65}" dt="2023-06-02T10:00:36.895" v="5"/>
        <pc:sldMkLst>
          <pc:docMk/>
          <pc:sldMk cId="1018111887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iana Vile" userId="S::diana@xplore.marketing::2cd273ef-06ed-4e97-80bd-2966785216a7" providerId="AD" clId="Web-{3C33348C-9C4C-A56E-13E3-C5DD0BDA7A65}" dt="2023-06-02T10:00:32.691" v="4"/>
              <pc2:cmMkLst xmlns:pc2="http://schemas.microsoft.com/office/powerpoint/2019/9/main/command">
                <pc:docMk/>
                <pc:sldMk cId="1018111887" sldId="304"/>
                <pc2:cmMk id="{44531499-7183-4E78-B43C-CD06A6B5A6A8}"/>
              </pc2:cmMkLst>
            </pc226:cmChg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36.895" v="5"/>
              <pc2:cmMkLst xmlns:pc2="http://schemas.microsoft.com/office/powerpoint/2019/9/main/command">
                <pc:docMk/>
                <pc:sldMk cId="1018111887" sldId="304"/>
                <pc2:cmMk id="{E54BB29F-B9C4-40E2-9A95-E7AA2DB725D3}"/>
              </pc2:cmMkLst>
            </pc226:cmChg>
          </p:ext>
        </pc:extLst>
      </pc:sldChg>
      <pc:sldChg chg="addCm">
        <pc:chgData name="Diana Vile" userId="S::diana@xplore.marketing::2cd273ef-06ed-4e97-80bd-2966785216a7" providerId="AD" clId="Web-{3C33348C-9C4C-A56E-13E3-C5DD0BDA7A65}" dt="2023-06-02T10:00:46.411" v="6"/>
        <pc:sldMkLst>
          <pc:docMk/>
          <pc:sldMk cId="3654682956" sldId="3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3C33348C-9C4C-A56E-13E3-C5DD0BDA7A65}" dt="2023-06-02T10:00:46.411" v="6"/>
              <pc2:cmMkLst xmlns:pc2="http://schemas.microsoft.com/office/powerpoint/2019/9/main/command">
                <pc:docMk/>
                <pc:sldMk cId="3654682956" sldId="305"/>
                <pc2:cmMk id="{B48D1C26-528F-4CA2-B628-A9577B4D0AF5}"/>
              </pc2:cmMkLst>
            </pc226:cmChg>
          </p:ext>
        </pc:extLst>
      </pc:sldChg>
    </pc:docChg>
  </pc:docChgLst>
  <pc:docChgLst>
    <pc:chgData name="Diana Vile" userId="S::diana@xplore.marketing::2cd273ef-06ed-4e97-80bd-2966785216a7" providerId="AD" clId="Web-{FC15D1AE-0827-CF4D-A0D8-8C4B579964A7}"/>
    <pc:docChg chg="modSld">
      <pc:chgData name="Diana Vile" userId="S::diana@xplore.marketing::2cd273ef-06ed-4e97-80bd-2966785216a7" providerId="AD" clId="Web-{FC15D1AE-0827-CF4D-A0D8-8C4B579964A7}" dt="2023-06-07T11:24:54.641" v="3" actId="14100"/>
      <pc:docMkLst>
        <pc:docMk/>
      </pc:docMkLst>
      <pc:sldChg chg="modSp">
        <pc:chgData name="Diana Vile" userId="S::diana@xplore.marketing::2cd273ef-06ed-4e97-80bd-2966785216a7" providerId="AD" clId="Web-{FC15D1AE-0827-CF4D-A0D8-8C4B579964A7}" dt="2023-06-07T11:24:54.641" v="3" actId="14100"/>
        <pc:sldMkLst>
          <pc:docMk/>
          <pc:sldMk cId="2455057287" sldId="310"/>
        </pc:sldMkLst>
        <pc:picChg chg="mod">
          <ac:chgData name="Diana Vile" userId="S::diana@xplore.marketing::2cd273ef-06ed-4e97-80bd-2966785216a7" providerId="AD" clId="Web-{FC15D1AE-0827-CF4D-A0D8-8C4B579964A7}" dt="2023-06-07T11:24:46.609" v="1" actId="14100"/>
          <ac:picMkLst>
            <pc:docMk/>
            <pc:sldMk cId="2455057287" sldId="310"/>
            <ac:picMk id="14" creationId="{6404304B-B440-3097-7DF0-706EEBE79790}"/>
          </ac:picMkLst>
        </pc:picChg>
        <pc:picChg chg="mod">
          <ac:chgData name="Diana Vile" userId="S::diana@xplore.marketing::2cd273ef-06ed-4e97-80bd-2966785216a7" providerId="AD" clId="Web-{FC15D1AE-0827-CF4D-A0D8-8C4B579964A7}" dt="2023-06-07T11:24:54.641" v="3" actId="14100"/>
          <ac:picMkLst>
            <pc:docMk/>
            <pc:sldMk cId="2455057287" sldId="310"/>
            <ac:picMk id="18" creationId="{34A8F862-F41F-A9A7-2D1F-0FF826503E65}"/>
          </ac:picMkLst>
        </pc:picChg>
        <pc:picChg chg="mod">
          <ac:chgData name="Diana Vile" userId="S::diana@xplore.marketing::2cd273ef-06ed-4e97-80bd-2966785216a7" providerId="AD" clId="Web-{FC15D1AE-0827-CF4D-A0D8-8C4B579964A7}" dt="2023-06-07T11:24:43.484" v="0" actId="14100"/>
          <ac:picMkLst>
            <pc:docMk/>
            <pc:sldMk cId="2455057287" sldId="310"/>
            <ac:picMk id="20" creationId="{1139C181-C5E4-8C81-7BD6-77D16D5BB55E}"/>
          </ac:picMkLst>
        </pc:picChg>
      </pc:sldChg>
    </pc:docChg>
  </pc:docChgLst>
  <pc:docChgLst>
    <pc:chgData name="Diana Vile" userId="2cd273ef-06ed-4e97-80bd-2966785216a7" providerId="ADAL" clId="{3CB20352-8B03-4E1E-BEDF-D8B4E4329677}"/>
    <pc:docChg chg="undo custSel addSld delSld modSld sldOrd">
      <pc:chgData name="Diana Vile" userId="2cd273ef-06ed-4e97-80bd-2966785216a7" providerId="ADAL" clId="{3CB20352-8B03-4E1E-BEDF-D8B4E4329677}" dt="2023-05-02T13:55:42.849" v="708" actId="20577"/>
      <pc:docMkLst>
        <pc:docMk/>
      </pc:docMkLst>
      <pc:sldChg chg="modSp mod">
        <pc:chgData name="Diana Vile" userId="2cd273ef-06ed-4e97-80bd-2966785216a7" providerId="ADAL" clId="{3CB20352-8B03-4E1E-BEDF-D8B4E4329677}" dt="2023-04-25T09:47:31.782" v="4" actId="20577"/>
        <pc:sldMkLst>
          <pc:docMk/>
          <pc:sldMk cId="3865616937" sldId="257"/>
        </pc:sldMkLst>
        <pc:spChg chg="mod">
          <ac:chgData name="Diana Vile" userId="2cd273ef-06ed-4e97-80bd-2966785216a7" providerId="ADAL" clId="{3CB20352-8B03-4E1E-BEDF-D8B4E4329677}" dt="2023-04-25T09:47:31.782" v="4" actId="20577"/>
          <ac:spMkLst>
            <pc:docMk/>
            <pc:sldMk cId="3865616937" sldId="257"/>
            <ac:spMk id="15" creationId="{61CA6ABB-E142-369D-0EB5-8A39C1E80A5F}"/>
          </ac:spMkLst>
        </pc:spChg>
      </pc:sldChg>
      <pc:sldChg chg="modSp mod">
        <pc:chgData name="Diana Vile" userId="2cd273ef-06ed-4e97-80bd-2966785216a7" providerId="ADAL" clId="{3CB20352-8B03-4E1E-BEDF-D8B4E4329677}" dt="2023-04-25T09:50:04.375" v="60"/>
        <pc:sldMkLst>
          <pc:docMk/>
          <pc:sldMk cId="2589137033" sldId="271"/>
        </pc:sldMkLst>
        <pc:spChg chg="mod">
          <ac:chgData name="Diana Vile" userId="2cd273ef-06ed-4e97-80bd-2966785216a7" providerId="ADAL" clId="{3CB20352-8B03-4E1E-BEDF-D8B4E4329677}" dt="2023-04-25T09:50:04.375" v="60"/>
          <ac:spMkLst>
            <pc:docMk/>
            <pc:sldMk cId="2589137033" sldId="271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5T09:50:09.809" v="62"/>
        <pc:sldMkLst>
          <pc:docMk/>
          <pc:sldMk cId="1908496971" sldId="272"/>
        </pc:sldMkLst>
        <pc:spChg chg="mod">
          <ac:chgData name="Diana Vile" userId="2cd273ef-06ed-4e97-80bd-2966785216a7" providerId="ADAL" clId="{3CB20352-8B03-4E1E-BEDF-D8B4E4329677}" dt="2023-04-25T09:50:09.809" v="62"/>
          <ac:spMkLst>
            <pc:docMk/>
            <pc:sldMk cId="1908496971" sldId="272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5T09:50:14.014" v="65" actId="27636"/>
        <pc:sldMkLst>
          <pc:docMk/>
          <pc:sldMk cId="287397460" sldId="273"/>
        </pc:sldMkLst>
        <pc:spChg chg="mod">
          <ac:chgData name="Diana Vile" userId="2cd273ef-06ed-4e97-80bd-2966785216a7" providerId="ADAL" clId="{3CB20352-8B03-4E1E-BEDF-D8B4E4329677}" dt="2023-04-25T09:50:14.014" v="65" actId="27636"/>
          <ac:spMkLst>
            <pc:docMk/>
            <pc:sldMk cId="287397460" sldId="273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5T09:50:48.886" v="73"/>
        <pc:sldMkLst>
          <pc:docMk/>
          <pc:sldMk cId="4150579318" sldId="274"/>
        </pc:sldMkLst>
        <pc:spChg chg="mod">
          <ac:chgData name="Diana Vile" userId="2cd273ef-06ed-4e97-80bd-2966785216a7" providerId="ADAL" clId="{3CB20352-8B03-4E1E-BEDF-D8B4E4329677}" dt="2023-04-25T09:50:48.886" v="73"/>
          <ac:spMkLst>
            <pc:docMk/>
            <pc:sldMk cId="4150579318" sldId="274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7T09:58:08.131" v="574" actId="113"/>
        <pc:sldMkLst>
          <pc:docMk/>
          <pc:sldMk cId="980984525" sldId="294"/>
        </pc:sldMkLst>
        <pc:spChg chg="mod">
          <ac:chgData name="Diana Vile" userId="2cd273ef-06ed-4e97-80bd-2966785216a7" providerId="ADAL" clId="{3CB20352-8B03-4E1E-BEDF-D8B4E4329677}" dt="2023-04-25T09:49:50.055" v="57" actId="1076"/>
          <ac:spMkLst>
            <pc:docMk/>
            <pc:sldMk cId="980984525" sldId="294"/>
            <ac:spMk id="2" creationId="{29633AB2-35D6-4E14-C8F8-68A511D87B19}"/>
          </ac:spMkLst>
        </pc:spChg>
        <pc:spChg chg="mod">
          <ac:chgData name="Diana Vile" userId="2cd273ef-06ed-4e97-80bd-2966785216a7" providerId="ADAL" clId="{3CB20352-8B03-4E1E-BEDF-D8B4E4329677}" dt="2023-04-27T09:58:08.131" v="574" actId="113"/>
          <ac:spMkLst>
            <pc:docMk/>
            <pc:sldMk cId="980984525" sldId="294"/>
            <ac:spMk id="3" creationId="{92C8611E-178A-B3D3-9589-26D72CED34D8}"/>
          </ac:spMkLst>
        </pc:spChg>
        <pc:spChg chg="mod">
          <ac:chgData name="Diana Vile" userId="2cd273ef-06ed-4e97-80bd-2966785216a7" providerId="ADAL" clId="{3CB20352-8B03-4E1E-BEDF-D8B4E4329677}" dt="2023-04-27T09:56:04.406" v="355" actId="20577"/>
          <ac:spMkLst>
            <pc:docMk/>
            <pc:sldMk cId="980984525" sldId="294"/>
            <ac:spMk id="83" creationId="{00000000-0000-0000-0000-000000000000}"/>
          </ac:spMkLst>
        </pc:spChg>
      </pc:sldChg>
      <pc:sldChg chg="modSp del mod">
        <pc:chgData name="Diana Vile" userId="2cd273ef-06ed-4e97-80bd-2966785216a7" providerId="ADAL" clId="{3CB20352-8B03-4E1E-BEDF-D8B4E4329677}" dt="2023-04-27T09:52:58.203" v="182" actId="47"/>
        <pc:sldMkLst>
          <pc:docMk/>
          <pc:sldMk cId="805800486" sldId="295"/>
        </pc:sldMkLst>
        <pc:spChg chg="mod">
          <ac:chgData name="Diana Vile" userId="2cd273ef-06ed-4e97-80bd-2966785216a7" providerId="ADAL" clId="{3CB20352-8B03-4E1E-BEDF-D8B4E4329677}" dt="2023-04-25T09:49:19.909" v="44"/>
          <ac:spMkLst>
            <pc:docMk/>
            <pc:sldMk cId="805800486" sldId="295"/>
            <ac:spMk id="83" creationId="{00000000-0000-0000-0000-000000000000}"/>
          </ac:spMkLst>
        </pc:spChg>
      </pc:sldChg>
      <pc:sldChg chg="modSp del mod">
        <pc:chgData name="Diana Vile" userId="2cd273ef-06ed-4e97-80bd-2966785216a7" providerId="ADAL" clId="{3CB20352-8B03-4E1E-BEDF-D8B4E4329677}" dt="2023-04-27T09:53:39.471" v="184" actId="47"/>
        <pc:sldMkLst>
          <pc:docMk/>
          <pc:sldMk cId="3161774627" sldId="296"/>
        </pc:sldMkLst>
        <pc:spChg chg="mod">
          <ac:chgData name="Diana Vile" userId="2cd273ef-06ed-4e97-80bd-2966785216a7" providerId="ADAL" clId="{3CB20352-8B03-4E1E-BEDF-D8B4E4329677}" dt="2023-04-26T07:13:16.586" v="74" actId="20577"/>
          <ac:spMkLst>
            <pc:docMk/>
            <pc:sldMk cId="3161774627" sldId="296"/>
            <ac:spMk id="83" creationId="{00000000-0000-0000-0000-000000000000}"/>
          </ac:spMkLst>
        </pc:spChg>
      </pc:sldChg>
      <pc:sldChg chg="modSp del mod">
        <pc:chgData name="Diana Vile" userId="2cd273ef-06ed-4e97-80bd-2966785216a7" providerId="ADAL" clId="{3CB20352-8B03-4E1E-BEDF-D8B4E4329677}" dt="2023-04-27T09:53:06.842" v="183" actId="47"/>
        <pc:sldMkLst>
          <pc:docMk/>
          <pc:sldMk cId="1142639468" sldId="297"/>
        </pc:sldMkLst>
        <pc:spChg chg="mod">
          <ac:chgData name="Diana Vile" userId="2cd273ef-06ed-4e97-80bd-2966785216a7" providerId="ADAL" clId="{3CB20352-8B03-4E1E-BEDF-D8B4E4329677}" dt="2023-04-25T09:49:08.470" v="42"/>
          <ac:spMkLst>
            <pc:docMk/>
            <pc:sldMk cId="1142639468" sldId="297"/>
            <ac:spMk id="70" creationId="{00000000-0000-0000-0000-000000000000}"/>
          </ac:spMkLst>
        </pc:spChg>
      </pc:sldChg>
      <pc:sldChg chg="addSp delSp modSp mod">
        <pc:chgData name="Diana Vile" userId="2cd273ef-06ed-4e97-80bd-2966785216a7" providerId="ADAL" clId="{3CB20352-8B03-4E1E-BEDF-D8B4E4329677}" dt="2023-05-02T13:55:42.849" v="708" actId="20577"/>
        <pc:sldMkLst>
          <pc:docMk/>
          <pc:sldMk cId="1917918853" sldId="298"/>
        </pc:sldMkLst>
        <pc:spChg chg="mod">
          <ac:chgData name="Diana Vile" userId="2cd273ef-06ed-4e97-80bd-2966785216a7" providerId="ADAL" clId="{3CB20352-8B03-4E1E-BEDF-D8B4E4329677}" dt="2023-05-02T13:55:42.849" v="708" actId="20577"/>
          <ac:spMkLst>
            <pc:docMk/>
            <pc:sldMk cId="1917918853" sldId="298"/>
            <ac:spMk id="55" creationId="{00000000-0000-0000-0000-000000000000}"/>
          </ac:spMkLst>
        </pc:spChg>
        <pc:picChg chg="add mod">
          <ac:chgData name="Diana Vile" userId="2cd273ef-06ed-4e97-80bd-2966785216a7" providerId="ADAL" clId="{3CB20352-8B03-4E1E-BEDF-D8B4E4329677}" dt="2023-05-02T13:55:32.379" v="702" actId="1076"/>
          <ac:picMkLst>
            <pc:docMk/>
            <pc:sldMk cId="1917918853" sldId="298"/>
            <ac:picMk id="3" creationId="{22611BBB-7308-D0B2-FAF7-F997512058A7}"/>
          </ac:picMkLst>
        </pc:picChg>
        <pc:picChg chg="del">
          <ac:chgData name="Diana Vile" userId="2cd273ef-06ed-4e97-80bd-2966785216a7" providerId="ADAL" clId="{3CB20352-8B03-4E1E-BEDF-D8B4E4329677}" dt="2023-05-02T13:54:51.325" v="688" actId="478"/>
          <ac:picMkLst>
            <pc:docMk/>
            <pc:sldMk cId="1917918853" sldId="298"/>
            <ac:picMk id="5" creationId="{4CEC378E-12DA-152C-0D60-7A776D94904C}"/>
          </ac:picMkLst>
        </pc:picChg>
        <pc:picChg chg="del">
          <ac:chgData name="Diana Vile" userId="2cd273ef-06ed-4e97-80bd-2966785216a7" providerId="ADAL" clId="{3CB20352-8B03-4E1E-BEDF-D8B4E4329677}" dt="2023-05-02T13:54:52.232" v="689" actId="478"/>
          <ac:picMkLst>
            <pc:docMk/>
            <pc:sldMk cId="1917918853" sldId="298"/>
            <ac:picMk id="7" creationId="{D0F726A9-F1B5-DA08-4826-2C71F282B96F}"/>
          </ac:picMkLst>
        </pc:picChg>
        <pc:picChg chg="add mod">
          <ac:chgData name="Diana Vile" userId="2cd273ef-06ed-4e97-80bd-2966785216a7" providerId="ADAL" clId="{3CB20352-8B03-4E1E-BEDF-D8B4E4329677}" dt="2023-05-02T13:55:30.101" v="701" actId="1076"/>
          <ac:picMkLst>
            <pc:docMk/>
            <pc:sldMk cId="1917918853" sldId="298"/>
            <ac:picMk id="8" creationId="{BBA0496D-ED5B-FF2D-47DB-C8394371DBCE}"/>
          </ac:picMkLst>
        </pc:picChg>
      </pc:sldChg>
      <pc:sldChg chg="addSp delSp modSp mod">
        <pc:chgData name="Diana Vile" userId="2cd273ef-06ed-4e97-80bd-2966785216a7" providerId="ADAL" clId="{3CB20352-8B03-4E1E-BEDF-D8B4E4329677}" dt="2023-05-02T13:52:45.313" v="687" actId="20577"/>
        <pc:sldMkLst>
          <pc:docMk/>
          <pc:sldMk cId="4011916375" sldId="299"/>
        </pc:sldMkLst>
        <pc:spChg chg="mod">
          <ac:chgData name="Diana Vile" userId="2cd273ef-06ed-4e97-80bd-2966785216a7" providerId="ADAL" clId="{3CB20352-8B03-4E1E-BEDF-D8B4E4329677}" dt="2023-05-02T13:52:45.313" v="687" actId="20577"/>
          <ac:spMkLst>
            <pc:docMk/>
            <pc:sldMk cId="4011916375" sldId="299"/>
            <ac:spMk id="55" creationId="{00000000-0000-0000-0000-000000000000}"/>
          </ac:spMkLst>
        </pc:spChg>
        <pc:picChg chg="del">
          <ac:chgData name="Diana Vile" userId="2cd273ef-06ed-4e97-80bd-2966785216a7" providerId="ADAL" clId="{3CB20352-8B03-4E1E-BEDF-D8B4E4329677}" dt="2023-05-02T13:52:27.205" v="669" actId="478"/>
          <ac:picMkLst>
            <pc:docMk/>
            <pc:sldMk cId="4011916375" sldId="299"/>
            <ac:picMk id="2" creationId="{C3F2CAC4-9297-C5C5-D836-72F1F1729989}"/>
          </ac:picMkLst>
        </pc:picChg>
        <pc:picChg chg="add mod">
          <ac:chgData name="Diana Vile" userId="2cd273ef-06ed-4e97-80bd-2966785216a7" providerId="ADAL" clId="{3CB20352-8B03-4E1E-BEDF-D8B4E4329677}" dt="2023-05-02T13:52:39.836" v="673" actId="14100"/>
          <ac:picMkLst>
            <pc:docMk/>
            <pc:sldMk cId="4011916375" sldId="299"/>
            <ac:picMk id="5" creationId="{DED983C3-933C-C98D-6BFA-B343F927A749}"/>
          </ac:picMkLst>
        </pc:picChg>
      </pc:sldChg>
      <pc:sldChg chg="addSp delSp modSp mod">
        <pc:chgData name="Diana Vile" userId="2cd273ef-06ed-4e97-80bd-2966785216a7" providerId="ADAL" clId="{3CB20352-8B03-4E1E-BEDF-D8B4E4329677}" dt="2023-05-02T13:51:26.643" v="653" actId="20577"/>
        <pc:sldMkLst>
          <pc:docMk/>
          <pc:sldMk cId="699141410" sldId="301"/>
        </pc:sldMkLst>
        <pc:spChg chg="mod">
          <ac:chgData name="Diana Vile" userId="2cd273ef-06ed-4e97-80bd-2966785216a7" providerId="ADAL" clId="{3CB20352-8B03-4E1E-BEDF-D8B4E4329677}" dt="2023-05-02T13:51:26.643" v="653" actId="20577"/>
          <ac:spMkLst>
            <pc:docMk/>
            <pc:sldMk cId="699141410" sldId="301"/>
            <ac:spMk id="55" creationId="{00000000-0000-0000-0000-000000000000}"/>
          </ac:spMkLst>
        </pc:spChg>
        <pc:picChg chg="del">
          <ac:chgData name="Diana Vile" userId="2cd273ef-06ed-4e97-80bd-2966785216a7" providerId="ADAL" clId="{3CB20352-8B03-4E1E-BEDF-D8B4E4329677}" dt="2023-05-02T13:50:56.703" v="629" actId="478"/>
          <ac:picMkLst>
            <pc:docMk/>
            <pc:sldMk cId="699141410" sldId="301"/>
            <ac:picMk id="3" creationId="{55BCBDD3-EEF5-743E-FB24-55846A632913}"/>
          </ac:picMkLst>
        </pc:picChg>
        <pc:picChg chg="add mod">
          <ac:chgData name="Diana Vile" userId="2cd273ef-06ed-4e97-80bd-2966785216a7" providerId="ADAL" clId="{3CB20352-8B03-4E1E-BEDF-D8B4E4329677}" dt="2023-05-02T13:51:20.241" v="638" actId="1076"/>
          <ac:picMkLst>
            <pc:docMk/>
            <pc:sldMk cId="699141410" sldId="301"/>
            <ac:picMk id="5" creationId="{F3799441-1C8E-9B8E-BBBE-8EF96AA04399}"/>
          </ac:picMkLst>
        </pc:picChg>
        <pc:picChg chg="add mod">
          <ac:chgData name="Diana Vile" userId="2cd273ef-06ed-4e97-80bd-2966785216a7" providerId="ADAL" clId="{3CB20352-8B03-4E1E-BEDF-D8B4E4329677}" dt="2023-05-02T13:51:17.215" v="637" actId="1076"/>
          <ac:picMkLst>
            <pc:docMk/>
            <pc:sldMk cId="699141410" sldId="301"/>
            <ac:picMk id="7" creationId="{A72FA990-801F-3FB8-C619-D2A6078D7AF1}"/>
          </ac:picMkLst>
        </pc:picChg>
      </pc:sldChg>
      <pc:sldChg chg="addSp delSp modSp mod">
        <pc:chgData name="Diana Vile" userId="2cd273ef-06ed-4e97-80bd-2966785216a7" providerId="ADAL" clId="{3CB20352-8B03-4E1E-BEDF-D8B4E4329677}" dt="2023-05-02T13:51:33.266" v="658" actId="20577"/>
        <pc:sldMkLst>
          <pc:docMk/>
          <pc:sldMk cId="3879435998" sldId="302"/>
        </pc:sldMkLst>
        <pc:spChg chg="mod">
          <ac:chgData name="Diana Vile" userId="2cd273ef-06ed-4e97-80bd-2966785216a7" providerId="ADAL" clId="{3CB20352-8B03-4E1E-BEDF-D8B4E4329677}" dt="2023-05-02T13:51:33.266" v="658" actId="20577"/>
          <ac:spMkLst>
            <pc:docMk/>
            <pc:sldMk cId="3879435998" sldId="302"/>
            <ac:spMk id="43" creationId="{00000000-0000-0000-0000-000000000000}"/>
          </ac:spMkLst>
        </pc:spChg>
        <pc:picChg chg="add mod">
          <ac:chgData name="Diana Vile" userId="2cd273ef-06ed-4e97-80bd-2966785216a7" providerId="ADAL" clId="{3CB20352-8B03-4E1E-BEDF-D8B4E4329677}" dt="2023-05-02T13:48:35.940" v="623" actId="1076"/>
          <ac:picMkLst>
            <pc:docMk/>
            <pc:sldMk cId="3879435998" sldId="302"/>
            <ac:picMk id="3" creationId="{2D05CD1C-EE85-7E09-FD6C-DB6D83A26AE7}"/>
          </ac:picMkLst>
        </pc:picChg>
        <pc:picChg chg="add mod">
          <ac:chgData name="Diana Vile" userId="2cd273ef-06ed-4e97-80bd-2966785216a7" providerId="ADAL" clId="{3CB20352-8B03-4E1E-BEDF-D8B4E4329677}" dt="2023-05-02T13:48:51.287" v="628" actId="1076"/>
          <ac:picMkLst>
            <pc:docMk/>
            <pc:sldMk cId="3879435998" sldId="302"/>
            <ac:picMk id="6" creationId="{05CF5C43-4FE0-664C-2D57-800ED64DD1F6}"/>
          </ac:picMkLst>
        </pc:picChg>
        <pc:picChg chg="del">
          <ac:chgData name="Diana Vile" userId="2cd273ef-06ed-4e97-80bd-2966785216a7" providerId="ADAL" clId="{3CB20352-8B03-4E1E-BEDF-D8B4E4329677}" dt="2023-05-02T13:48:17.615" v="605" actId="478"/>
          <ac:picMkLst>
            <pc:docMk/>
            <pc:sldMk cId="3879435998" sldId="302"/>
            <ac:picMk id="14" creationId="{CEE612DD-6CBE-AB51-A149-7442A11D0196}"/>
          </ac:picMkLst>
        </pc:picChg>
        <pc:picChg chg="del">
          <ac:chgData name="Diana Vile" userId="2cd273ef-06ed-4e97-80bd-2966785216a7" providerId="ADAL" clId="{3CB20352-8B03-4E1E-BEDF-D8B4E4329677}" dt="2023-05-02T13:48:38.404" v="624" actId="478"/>
          <ac:picMkLst>
            <pc:docMk/>
            <pc:sldMk cId="3879435998" sldId="302"/>
            <ac:picMk id="15" creationId="{DE848A32-9E96-5C4F-E946-72507267493E}"/>
          </ac:picMkLst>
        </pc:picChg>
      </pc:sldChg>
      <pc:sldChg chg="addSp delSp modSp mod">
        <pc:chgData name="Diana Vile" userId="2cd273ef-06ed-4e97-80bd-2966785216a7" providerId="ADAL" clId="{3CB20352-8B03-4E1E-BEDF-D8B4E4329677}" dt="2023-05-02T13:47:18.146" v="604" actId="1076"/>
        <pc:sldMkLst>
          <pc:docMk/>
          <pc:sldMk cId="3249461560" sldId="303"/>
        </pc:sldMkLst>
        <pc:spChg chg="mod">
          <ac:chgData name="Diana Vile" userId="2cd273ef-06ed-4e97-80bd-2966785216a7" providerId="ADAL" clId="{3CB20352-8B03-4E1E-BEDF-D8B4E4329677}" dt="2023-05-02T13:45:20.741" v="597" actId="20577"/>
          <ac:spMkLst>
            <pc:docMk/>
            <pc:sldMk cId="3249461560" sldId="303"/>
            <ac:spMk id="55" creationId="{00000000-0000-0000-0000-000000000000}"/>
          </ac:spMkLst>
        </pc:spChg>
        <pc:picChg chg="add mod">
          <ac:chgData name="Diana Vile" userId="2cd273ef-06ed-4e97-80bd-2966785216a7" providerId="ADAL" clId="{3CB20352-8B03-4E1E-BEDF-D8B4E4329677}" dt="2023-05-02T13:41:53.032" v="580" actId="14100"/>
          <ac:picMkLst>
            <pc:docMk/>
            <pc:sldMk cId="3249461560" sldId="303"/>
            <ac:picMk id="3" creationId="{F9A80270-0C4D-2DA3-FE75-31C49233B608}"/>
          </ac:picMkLst>
        </pc:picChg>
        <pc:picChg chg="add mod">
          <ac:chgData name="Diana Vile" userId="2cd273ef-06ed-4e97-80bd-2966785216a7" providerId="ADAL" clId="{3CB20352-8B03-4E1E-BEDF-D8B4E4329677}" dt="2023-05-02T13:44:40.922" v="587" actId="1076"/>
          <ac:picMkLst>
            <pc:docMk/>
            <pc:sldMk cId="3249461560" sldId="303"/>
            <ac:picMk id="6" creationId="{5266D2FC-339F-B85F-465E-05A92BD140B8}"/>
          </ac:picMkLst>
        </pc:picChg>
        <pc:picChg chg="add mod">
          <ac:chgData name="Diana Vile" userId="2cd273ef-06ed-4e97-80bd-2966785216a7" providerId="ADAL" clId="{3CB20352-8B03-4E1E-BEDF-D8B4E4329677}" dt="2023-05-02T13:45:11.831" v="595" actId="1076"/>
          <ac:picMkLst>
            <pc:docMk/>
            <pc:sldMk cId="3249461560" sldId="303"/>
            <ac:picMk id="8" creationId="{C747DC2B-2301-5B74-3416-E0EE2223787D}"/>
          </ac:picMkLst>
        </pc:picChg>
        <pc:picChg chg="add mod">
          <ac:chgData name="Diana Vile" userId="2cd273ef-06ed-4e97-80bd-2966785216a7" providerId="ADAL" clId="{3CB20352-8B03-4E1E-BEDF-D8B4E4329677}" dt="2023-05-02T13:47:18.146" v="604" actId="1076"/>
          <ac:picMkLst>
            <pc:docMk/>
            <pc:sldMk cId="3249461560" sldId="303"/>
            <ac:picMk id="10" creationId="{75FDF5B3-D791-65F6-1F66-D479070B47F6}"/>
          </ac:picMkLst>
        </pc:picChg>
        <pc:picChg chg="del">
          <ac:chgData name="Diana Vile" userId="2cd273ef-06ed-4e97-80bd-2966785216a7" providerId="ADAL" clId="{3CB20352-8B03-4E1E-BEDF-D8B4E4329677}" dt="2023-05-02T13:44:24.225" v="581" actId="478"/>
          <ac:picMkLst>
            <pc:docMk/>
            <pc:sldMk cId="3249461560" sldId="303"/>
            <ac:picMk id="12" creationId="{F5EADD83-8D0E-2CD6-7C0B-96CEEF6EB772}"/>
          </ac:picMkLst>
        </pc:picChg>
        <pc:picChg chg="del">
          <ac:chgData name="Diana Vile" userId="2cd273ef-06ed-4e97-80bd-2966785216a7" providerId="ADAL" clId="{3CB20352-8B03-4E1E-BEDF-D8B4E4329677}" dt="2023-05-02T13:47:01.347" v="598" actId="478"/>
          <ac:picMkLst>
            <pc:docMk/>
            <pc:sldMk cId="3249461560" sldId="303"/>
            <ac:picMk id="14" creationId="{89D69D84-146F-7069-4499-DDF9A76BA105}"/>
          </ac:picMkLst>
        </pc:picChg>
        <pc:picChg chg="del">
          <ac:chgData name="Diana Vile" userId="2cd273ef-06ed-4e97-80bd-2966785216a7" providerId="ADAL" clId="{3CB20352-8B03-4E1E-BEDF-D8B4E4329677}" dt="2023-05-02T13:45:01.796" v="592" actId="478"/>
          <ac:picMkLst>
            <pc:docMk/>
            <pc:sldMk cId="3249461560" sldId="303"/>
            <ac:picMk id="15" creationId="{99F589F5-7D0F-FD30-39A9-B5FB9785C509}"/>
          </ac:picMkLst>
        </pc:picChg>
        <pc:picChg chg="del">
          <ac:chgData name="Diana Vile" userId="2cd273ef-06ed-4e97-80bd-2966785216a7" providerId="ADAL" clId="{3CB20352-8B03-4E1E-BEDF-D8B4E4329677}" dt="2023-05-02T13:41:33.801" v="575" actId="478"/>
          <ac:picMkLst>
            <pc:docMk/>
            <pc:sldMk cId="3249461560" sldId="303"/>
            <ac:picMk id="17" creationId="{45FF608B-B76E-9AFD-1594-D77EB9D254BF}"/>
          </ac:picMkLst>
        </pc:picChg>
      </pc:sldChg>
      <pc:sldChg chg="modSp mod">
        <pc:chgData name="Diana Vile" userId="2cd273ef-06ed-4e97-80bd-2966785216a7" providerId="ADAL" clId="{3CB20352-8B03-4E1E-BEDF-D8B4E4329677}" dt="2023-04-25T09:50:20.264" v="68" actId="27636"/>
        <pc:sldMkLst>
          <pc:docMk/>
          <pc:sldMk cId="1018111887" sldId="304"/>
        </pc:sldMkLst>
        <pc:spChg chg="mod">
          <ac:chgData name="Diana Vile" userId="2cd273ef-06ed-4e97-80bd-2966785216a7" providerId="ADAL" clId="{3CB20352-8B03-4E1E-BEDF-D8B4E4329677}" dt="2023-04-25T09:50:20.264" v="68" actId="27636"/>
          <ac:spMkLst>
            <pc:docMk/>
            <pc:sldMk cId="1018111887" sldId="304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5T09:50:34.883" v="70" actId="27636"/>
        <pc:sldMkLst>
          <pc:docMk/>
          <pc:sldMk cId="3654682956" sldId="305"/>
        </pc:sldMkLst>
        <pc:spChg chg="mod">
          <ac:chgData name="Diana Vile" userId="2cd273ef-06ed-4e97-80bd-2966785216a7" providerId="ADAL" clId="{3CB20352-8B03-4E1E-BEDF-D8B4E4329677}" dt="2023-04-25T09:50:34.883" v="70" actId="27636"/>
          <ac:spMkLst>
            <pc:docMk/>
            <pc:sldMk cId="3654682956" sldId="305"/>
            <ac:spMk id="8" creationId="{48F5EB62-97A2-752D-CDB8-AC37C35FCDF7}"/>
          </ac:spMkLst>
        </pc:spChg>
      </pc:sldChg>
      <pc:sldChg chg="modSp mod">
        <pc:chgData name="Diana Vile" userId="2cd273ef-06ed-4e97-80bd-2966785216a7" providerId="ADAL" clId="{3CB20352-8B03-4E1E-BEDF-D8B4E4329677}" dt="2023-04-25T09:50:42.176" v="72"/>
        <pc:sldMkLst>
          <pc:docMk/>
          <pc:sldMk cId="1988185665" sldId="306"/>
        </pc:sldMkLst>
        <pc:spChg chg="mod">
          <ac:chgData name="Diana Vile" userId="2cd273ef-06ed-4e97-80bd-2966785216a7" providerId="ADAL" clId="{3CB20352-8B03-4E1E-BEDF-D8B4E4329677}" dt="2023-04-25T09:50:42.176" v="72"/>
          <ac:spMkLst>
            <pc:docMk/>
            <pc:sldMk cId="1988185665" sldId="306"/>
            <ac:spMk id="8" creationId="{48F5EB62-97A2-752D-CDB8-AC37C35FCDF7}"/>
          </ac:spMkLst>
        </pc:spChg>
      </pc:sldChg>
      <pc:sldChg chg="addSp delSp modSp add mod ord">
        <pc:chgData name="Diana Vile" userId="2cd273ef-06ed-4e97-80bd-2966785216a7" providerId="ADAL" clId="{3CB20352-8B03-4E1E-BEDF-D8B4E4329677}" dt="2023-04-27T09:52:09.823" v="181" actId="20577"/>
        <pc:sldMkLst>
          <pc:docMk/>
          <pc:sldMk cId="2712383357" sldId="307"/>
        </pc:sldMkLst>
        <pc:spChg chg="add del mod">
          <ac:chgData name="Diana Vile" userId="2cd273ef-06ed-4e97-80bd-2966785216a7" providerId="ADAL" clId="{3CB20352-8B03-4E1E-BEDF-D8B4E4329677}" dt="2023-04-27T09:50:35.801" v="159"/>
          <ac:spMkLst>
            <pc:docMk/>
            <pc:sldMk cId="2712383357" sldId="307"/>
            <ac:spMk id="2" creationId="{F6C13387-A1DD-D937-1074-13497A391422}"/>
          </ac:spMkLst>
        </pc:spChg>
        <pc:spChg chg="mod">
          <ac:chgData name="Diana Vile" userId="2cd273ef-06ed-4e97-80bd-2966785216a7" providerId="ADAL" clId="{3CB20352-8B03-4E1E-BEDF-D8B4E4329677}" dt="2023-04-27T09:52:09.823" v="181" actId="20577"/>
          <ac:spMkLst>
            <pc:docMk/>
            <pc:sldMk cId="2712383357" sldId="307"/>
            <ac:spMk id="3" creationId="{92C8611E-178A-B3D3-9589-26D72CED34D8}"/>
          </ac:spMkLst>
        </pc:spChg>
        <pc:spChg chg="mod">
          <ac:chgData name="Diana Vile" userId="2cd273ef-06ed-4e97-80bd-2966785216a7" providerId="ADAL" clId="{3CB20352-8B03-4E1E-BEDF-D8B4E4329677}" dt="2023-04-27T09:50:40.516" v="162" actId="20577"/>
          <ac:spMkLst>
            <pc:docMk/>
            <pc:sldMk cId="2712383357" sldId="307"/>
            <ac:spMk id="83" creationId="{00000000-0000-0000-0000-000000000000}"/>
          </ac:spMkLst>
        </pc:spChg>
      </pc:sldChg>
      <pc:sldChg chg="add del">
        <pc:chgData name="Diana Vile" userId="2cd273ef-06ed-4e97-80bd-2966785216a7" providerId="ADAL" clId="{3CB20352-8B03-4E1E-BEDF-D8B4E4329677}" dt="2023-04-27T09:47:39.499" v="77"/>
        <pc:sldMkLst>
          <pc:docMk/>
          <pc:sldMk cId="3190663348" sldId="308"/>
        </pc:sldMkLst>
      </pc:sldChg>
    </pc:docChg>
  </pc:docChgLst>
  <pc:docChgLst>
    <pc:chgData name="Kristine Hedegaard" userId="S::kristine@xplore.marketing::13d6c0e9-1ba1-42f0-9c00-fed274f67ae1" providerId="AD" clId="Web-{45653E39-1873-E97A-766C-296DA57BCF11}"/>
    <pc:docChg chg="modSld">
      <pc:chgData name="Kristine Hedegaard" userId="S::kristine@xplore.marketing::13d6c0e9-1ba1-42f0-9c00-fed274f67ae1" providerId="AD" clId="Web-{45653E39-1873-E97A-766C-296DA57BCF11}" dt="2023-06-07T14:59:42.795" v="665"/>
      <pc:docMkLst>
        <pc:docMk/>
      </pc:docMkLst>
      <pc:sldChg chg="addSp delSp modSp modCm">
        <pc:chgData name="Kristine Hedegaard" userId="S::kristine@xplore.marketing::13d6c0e9-1ba1-42f0-9c00-fed274f67ae1" providerId="AD" clId="Web-{45653E39-1873-E97A-766C-296DA57BCF11}" dt="2023-06-07T11:07:45.290" v="87"/>
        <pc:sldMkLst>
          <pc:docMk/>
          <pc:sldMk cId="2589137033" sldId="271"/>
        </pc:sldMkLst>
        <pc:spChg chg="mod">
          <ac:chgData name="Kristine Hedegaard" userId="S::kristine@xplore.marketing::13d6c0e9-1ba1-42f0-9c00-fed274f67ae1" providerId="AD" clId="Web-{45653E39-1873-E97A-766C-296DA57BCF11}" dt="2023-06-07T11:07:40.774" v="85" actId="1076"/>
          <ac:spMkLst>
            <pc:docMk/>
            <pc:sldMk cId="2589137033" sldId="271"/>
            <ac:spMk id="2" creationId="{BA6CC902-6D1C-8437-8D92-8E931934C543}"/>
          </ac:spMkLst>
        </pc:spChg>
        <pc:spChg chg="del">
          <ac:chgData name="Kristine Hedegaard" userId="S::kristine@xplore.marketing::13d6c0e9-1ba1-42f0-9c00-fed274f67ae1" providerId="AD" clId="Web-{45653E39-1873-E97A-766C-296DA57BCF11}" dt="2023-06-07T10:50:13.229" v="0"/>
          <ac:spMkLst>
            <pc:docMk/>
            <pc:sldMk cId="2589137033" sldId="271"/>
            <ac:spMk id="5" creationId="{EE761AEC-3D4B-5FAE-870F-1E05657F0F01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1:02:46.360" v="45" actId="20577"/>
          <ac:spMkLst>
            <pc:docMk/>
            <pc:sldMk cId="2589137033" sldId="271"/>
            <ac:spMk id="8" creationId="{48F5EB62-97A2-752D-CDB8-AC37C35FCDF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0:54:38.112" v="27" actId="20577"/>
          <ac:spMkLst>
            <pc:docMk/>
            <pc:sldMk cId="2589137033" sldId="271"/>
            <ac:spMk id="15" creationId="{AD8CCA38-6DB0-7F48-E094-B3790A1C882C}"/>
          </ac:spMkLst>
        </pc:spChg>
        <pc:picChg chg="del">
          <ac:chgData name="Kristine Hedegaard" userId="S::kristine@xplore.marketing::13d6c0e9-1ba1-42f0-9c00-fed274f67ae1" providerId="AD" clId="Web-{45653E39-1873-E97A-766C-296DA57BCF11}" dt="2023-06-07T11:01:58.265" v="37"/>
          <ac:picMkLst>
            <pc:docMk/>
            <pc:sldMk cId="2589137033" sldId="271"/>
            <ac:picMk id="3" creationId="{EBBD0DCA-75E8-9B93-85D1-6F446EDB680E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1:07:42.790" v="86" actId="1076"/>
          <ac:picMkLst>
            <pc:docMk/>
            <pc:sldMk cId="2589137033" sldId="271"/>
            <ac:picMk id="6" creationId="{AC7062BD-97FC-8CF9-9091-EA139B98CBCA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1:07:23.024" v="84" actId="1076"/>
          <ac:picMkLst>
            <pc:docMk/>
            <pc:sldMk cId="2589137033" sldId="271"/>
            <ac:picMk id="7" creationId="{ECDF5F00-6F0E-3B64-3BC3-B6BEF24EEB44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1:07:04.258" v="81" actId="1076"/>
          <ac:picMkLst>
            <pc:docMk/>
            <pc:sldMk cId="2589137033" sldId="271"/>
            <ac:picMk id="10" creationId="{A75DF5D5-3437-2F22-BEA1-B30DC30E69B9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1:04:07.846" v="46"/>
          <ac:picMkLst>
            <pc:docMk/>
            <pc:sldMk cId="2589137033" sldId="271"/>
            <ac:picMk id="13" creationId="{6D805582-7E03-9451-2515-92CFE66B634C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1:04:08.799" v="47"/>
          <ac:picMkLst>
            <pc:docMk/>
            <pc:sldMk cId="2589137033" sldId="271"/>
            <ac:picMk id="14" creationId="{9567A3B6-6A25-072E-B02D-AD1FA5C8E431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1:04:09.893" v="48"/>
          <ac:picMkLst>
            <pc:docMk/>
            <pc:sldMk cId="2589137033" sldId="271"/>
            <ac:picMk id="16" creationId="{29B55DFA-8B18-6C30-CBD4-4BA1F694EB53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1:07:04.242" v="80" actId="1076"/>
          <ac:picMkLst>
            <pc:docMk/>
            <pc:sldMk cId="2589137033" sldId="271"/>
            <ac:picMk id="17" creationId="{5DE96B0A-1980-E1E4-7AE7-AA290CBFE3D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ristine Hedegaard" userId="S::kristine@xplore.marketing::13d6c0e9-1ba1-42f0-9c00-fed274f67ae1" providerId="AD" clId="Web-{45653E39-1873-E97A-766C-296DA57BCF11}" dt="2023-06-07T11:07:45.290" v="87"/>
              <pc2:cmMkLst xmlns:pc2="http://schemas.microsoft.com/office/powerpoint/2019/9/main/command">
                <pc:docMk/>
                <pc:sldMk cId="2589137033" sldId="271"/>
                <pc2:cmMk id="{16ECD50C-9E28-42E4-92C9-AB90686F7434}"/>
              </pc2:cmMkLst>
              <pc226:cmRplyChg chg="add">
                <pc226:chgData name="Kristine Hedegaard" userId="S::kristine@xplore.marketing::13d6c0e9-1ba1-42f0-9c00-fed274f67ae1" providerId="AD" clId="Web-{45653E39-1873-E97A-766C-296DA57BCF11}" dt="2023-06-07T11:07:45.290" v="87"/>
                <pc2:cmRplyMkLst xmlns:pc2="http://schemas.microsoft.com/office/powerpoint/2019/9/main/command">
                  <pc:docMk/>
                  <pc:sldMk cId="2589137033" sldId="271"/>
                  <pc2:cmMk id="{16ECD50C-9E28-42E4-92C9-AB90686F7434}"/>
                  <pc2:cmRplyMk id="{2AD32E3C-5621-4D44-A55F-E44D168136FE}"/>
                </pc2:cmRplyMkLst>
              </pc226:cmRplyChg>
            </pc226:cmChg>
          </p:ext>
        </pc:extLst>
      </pc:sldChg>
      <pc:sldChg chg="addSp delSp modSp modCm">
        <pc:chgData name="Kristine Hedegaard" userId="S::kristine@xplore.marketing::13d6c0e9-1ba1-42f0-9c00-fed274f67ae1" providerId="AD" clId="Web-{45653E39-1873-E97A-766C-296DA57BCF11}" dt="2023-06-07T11:18:35.027" v="172"/>
        <pc:sldMkLst>
          <pc:docMk/>
          <pc:sldMk cId="1908496971" sldId="272"/>
        </pc:sldMkLst>
        <pc:spChg chg="mod">
          <ac:chgData name="Kristine Hedegaard" userId="S::kristine@xplore.marketing::13d6c0e9-1ba1-42f0-9c00-fed274f67ae1" providerId="AD" clId="Web-{45653E39-1873-E97A-766C-296DA57BCF11}" dt="2023-06-07T11:18:29.496" v="171" actId="20577"/>
          <ac:spMkLst>
            <pc:docMk/>
            <pc:sldMk cId="1908496971" sldId="272"/>
            <ac:spMk id="8" creationId="{48F5EB62-97A2-752D-CDB8-AC37C35FCDF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1:11:44.390" v="133" actId="20577"/>
          <ac:spMkLst>
            <pc:docMk/>
            <pc:sldMk cId="1908496971" sldId="272"/>
            <ac:spMk id="15" creationId="{AD8CCA38-6DB0-7F48-E094-B3790A1C882C}"/>
          </ac:spMkLst>
        </pc:spChg>
        <pc:spChg chg="mod ord">
          <ac:chgData name="Kristine Hedegaard" userId="S::kristine@xplore.marketing::13d6c0e9-1ba1-42f0-9c00-fed274f67ae1" providerId="AD" clId="Web-{45653E39-1873-E97A-766C-296DA57BCF11}" dt="2023-06-07T11:14:23.535" v="160" actId="1076"/>
          <ac:spMkLst>
            <pc:docMk/>
            <pc:sldMk cId="1908496971" sldId="272"/>
            <ac:spMk id="17" creationId="{7B190B50-CEAB-701D-BE11-565F59A1C955}"/>
          </ac:spMkLst>
        </pc:spChg>
        <pc:picChg chg="add mod modCrop">
          <ac:chgData name="Kristine Hedegaard" userId="S::kristine@xplore.marketing::13d6c0e9-1ba1-42f0-9c00-fed274f67ae1" providerId="AD" clId="Web-{45653E39-1873-E97A-766C-296DA57BCF11}" dt="2023-06-07T11:14:21.129" v="159" actId="14100"/>
          <ac:picMkLst>
            <pc:docMk/>
            <pc:sldMk cId="1908496971" sldId="272"/>
            <ac:picMk id="2" creationId="{3C3955F2-8BCF-9D45-057F-6E4EC317B221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1:14:16.848" v="157" actId="14100"/>
          <ac:picMkLst>
            <pc:docMk/>
            <pc:sldMk cId="1908496971" sldId="272"/>
            <ac:picMk id="3" creationId="{A61B0567-55CA-F9B5-03AE-E311FC2A4464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1:17:57.416" v="161"/>
          <ac:picMkLst>
            <pc:docMk/>
            <pc:sldMk cId="1908496971" sldId="272"/>
            <ac:picMk id="5" creationId="{825761FD-4A1F-94F6-9A0A-8B36EABF1395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1:12:40.642" v="134"/>
          <ac:picMkLst>
            <pc:docMk/>
            <pc:sldMk cId="1908496971" sldId="272"/>
            <ac:picMk id="6" creationId="{69A47A5D-1730-782A-99F5-813BEEE5F7D5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1:18:23.620" v="170" actId="1076"/>
          <ac:picMkLst>
            <pc:docMk/>
            <pc:sldMk cId="1908496971" sldId="272"/>
            <ac:picMk id="7" creationId="{130A3FFA-7A96-A759-4638-C5333326445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ristine Hedegaard" userId="S::kristine@xplore.marketing::13d6c0e9-1ba1-42f0-9c00-fed274f67ae1" providerId="AD" clId="Web-{45653E39-1873-E97A-766C-296DA57BCF11}" dt="2023-06-07T11:18:35.027" v="172"/>
              <pc2:cmMkLst xmlns:pc2="http://schemas.microsoft.com/office/powerpoint/2019/9/main/command">
                <pc:docMk/>
                <pc:sldMk cId="1908496971" sldId="272"/>
                <pc2:cmMk id="{7837F1F7-35F3-4074-8355-E36A5FECF6F5}"/>
              </pc2:cmMkLst>
              <pc226:cmRplyChg chg="add">
                <pc226:chgData name="Kristine Hedegaard" userId="S::kristine@xplore.marketing::13d6c0e9-1ba1-42f0-9c00-fed274f67ae1" providerId="AD" clId="Web-{45653E39-1873-E97A-766C-296DA57BCF11}" dt="2023-06-07T11:18:35.027" v="172"/>
                <pc2:cmRplyMkLst xmlns:pc2="http://schemas.microsoft.com/office/powerpoint/2019/9/main/command">
                  <pc:docMk/>
                  <pc:sldMk cId="1908496971" sldId="272"/>
                  <pc2:cmMk id="{7837F1F7-35F3-4074-8355-E36A5FECF6F5}"/>
                  <pc2:cmRplyMk id="{4DE3725E-C3E2-4CA8-BAF6-E8690CB85F6D}"/>
                </pc2:cmRplyMkLst>
              </pc226:cmRplyChg>
            </pc226:cmChg>
          </p:ext>
        </pc:extLst>
      </pc:sldChg>
      <pc:sldChg chg="addSp delSp modSp">
        <pc:chgData name="Kristine Hedegaard" userId="S::kristine@xplore.marketing::13d6c0e9-1ba1-42f0-9c00-fed274f67ae1" providerId="AD" clId="Web-{45653E39-1873-E97A-766C-296DA57BCF11}" dt="2023-06-07T13:10:48.330" v="231" actId="1076"/>
        <pc:sldMkLst>
          <pc:docMk/>
          <pc:sldMk cId="287397460" sldId="273"/>
        </pc:sldMkLst>
        <pc:spChg chg="mod">
          <ac:chgData name="Kristine Hedegaard" userId="S::kristine@xplore.marketing::13d6c0e9-1ba1-42f0-9c00-fed274f67ae1" providerId="AD" clId="Web-{45653E39-1873-E97A-766C-296DA57BCF11}" dt="2023-06-07T11:19:39.138" v="181" actId="20577"/>
          <ac:spMkLst>
            <pc:docMk/>
            <pc:sldMk cId="287397460" sldId="273"/>
            <ac:spMk id="2" creationId="{8CE35727-CDC9-ACCA-F566-7D39FA82798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1:20:26.936" v="204" actId="20577"/>
          <ac:spMkLst>
            <pc:docMk/>
            <pc:sldMk cId="287397460" sldId="273"/>
            <ac:spMk id="3" creationId="{7E456094-B64B-B8E7-FDE8-A99DE2EB55A8}"/>
          </ac:spMkLst>
        </pc:spChg>
        <pc:picChg chg="add del mod">
          <ac:chgData name="Kristine Hedegaard" userId="S::kristine@xplore.marketing::13d6c0e9-1ba1-42f0-9c00-fed274f67ae1" providerId="AD" clId="Web-{45653E39-1873-E97A-766C-296DA57BCF11}" dt="2023-06-07T13:06:06.213" v="208"/>
          <ac:picMkLst>
            <pc:docMk/>
            <pc:sldMk cId="287397460" sldId="273"/>
            <ac:picMk id="5" creationId="{9FEB6CBE-53B0-6679-C898-12D767441EF0}"/>
          </ac:picMkLst>
        </pc:picChg>
        <pc:picChg chg="add del mod modCrop">
          <ac:chgData name="Kristine Hedegaard" userId="S::kristine@xplore.marketing::13d6c0e9-1ba1-42f0-9c00-fed274f67ae1" providerId="AD" clId="Web-{45653E39-1873-E97A-766C-296DA57BCF11}" dt="2023-06-07T13:07:47.653" v="218"/>
          <ac:picMkLst>
            <pc:docMk/>
            <pc:sldMk cId="287397460" sldId="273"/>
            <ac:picMk id="6" creationId="{53C461A1-F84D-122F-FD09-A4928CF83EF5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05:02.462" v="205"/>
          <ac:picMkLst>
            <pc:docMk/>
            <pc:sldMk cId="287397460" sldId="273"/>
            <ac:picMk id="7" creationId="{67D5B068-38C1-664B-DCB3-4262B4CA624A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05:03.399" v="206"/>
          <ac:picMkLst>
            <pc:docMk/>
            <pc:sldMk cId="287397460" sldId="273"/>
            <ac:picMk id="9" creationId="{5E7E0AA0-EFEA-12B9-AE6C-0852A85F4187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3:10:48.330" v="231" actId="1076"/>
          <ac:picMkLst>
            <pc:docMk/>
            <pc:sldMk cId="287397460" sldId="273"/>
            <ac:picMk id="10" creationId="{3E59BB81-B487-BABD-8FA4-8643FA1CB2F1}"/>
          </ac:picMkLst>
        </pc:picChg>
      </pc:sldChg>
      <pc:sldChg chg="addSp modSp modCm">
        <pc:chgData name="Kristine Hedegaard" userId="S::kristine@xplore.marketing::13d6c0e9-1ba1-42f0-9c00-fed274f67ae1" providerId="AD" clId="Web-{45653E39-1873-E97A-766C-296DA57BCF11}" dt="2023-06-07T14:59:42.795" v="665"/>
        <pc:sldMkLst>
          <pc:docMk/>
          <pc:sldMk cId="4150579318" sldId="274"/>
        </pc:sldMkLst>
        <pc:spChg chg="mod">
          <ac:chgData name="Kristine Hedegaard" userId="S::kristine@xplore.marketing::13d6c0e9-1ba1-42f0-9c00-fed274f67ae1" providerId="AD" clId="Web-{45653E39-1873-E97A-766C-296DA57BCF11}" dt="2023-06-07T13:28:00.810" v="486" actId="20577"/>
          <ac:spMkLst>
            <pc:docMk/>
            <pc:sldMk cId="4150579318" sldId="274"/>
            <ac:spMk id="2" creationId="{8CE35727-CDC9-ACCA-F566-7D39FA82798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3:28:00.810" v="485" actId="20577"/>
          <ac:spMkLst>
            <pc:docMk/>
            <pc:sldMk cId="4150579318" sldId="274"/>
            <ac:spMk id="3" creationId="{7E456094-B64B-B8E7-FDE8-A99DE2EB55A8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3:31:56.831" v="652" actId="14100"/>
          <ac:spMkLst>
            <pc:docMk/>
            <pc:sldMk cId="4150579318" sldId="274"/>
            <ac:spMk id="5" creationId="{94E9AE66-05D4-7A66-AA7F-3CC047A80E13}"/>
          </ac:spMkLst>
        </pc:spChg>
        <pc:spChg chg="add mod">
          <ac:chgData name="Kristine Hedegaard" userId="S::kristine@xplore.marketing::13d6c0e9-1ba1-42f0-9c00-fed274f67ae1" providerId="AD" clId="Web-{45653E39-1873-E97A-766C-296DA57BCF11}" dt="2023-06-07T13:32:08.472" v="655" actId="14100"/>
          <ac:spMkLst>
            <pc:docMk/>
            <pc:sldMk cId="4150579318" sldId="274"/>
            <ac:spMk id="6" creationId="{4E188C8D-E5D5-C60B-133D-58F6F7F357D6}"/>
          </ac:spMkLst>
        </pc:spChg>
        <pc:spChg chg="add mod">
          <ac:chgData name="Kristine Hedegaard" userId="S::kristine@xplore.marketing::13d6c0e9-1ba1-42f0-9c00-fed274f67ae1" providerId="AD" clId="Web-{45653E39-1873-E97A-766C-296DA57BCF11}" dt="2023-06-07T13:28:00.794" v="482" actId="20577"/>
          <ac:spMkLst>
            <pc:docMk/>
            <pc:sldMk cId="4150579318" sldId="274"/>
            <ac:spMk id="7" creationId="{5427BEC9-2540-0A96-573A-6AACD96BB72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3:28:00.810" v="488" actId="20577"/>
          <ac:spMkLst>
            <pc:docMk/>
            <pc:sldMk cId="4150579318" sldId="274"/>
            <ac:spMk id="8" creationId="{48F5EB62-97A2-752D-CDB8-AC37C35FCDF7}"/>
          </ac:spMkLst>
        </pc:spChg>
        <pc:spChg chg="add mod">
          <ac:chgData name="Kristine Hedegaard" userId="S::kristine@xplore.marketing::13d6c0e9-1ba1-42f0-9c00-fed274f67ae1" providerId="AD" clId="Web-{45653E39-1873-E97A-766C-296DA57BCF11}" dt="2023-06-07T13:32:05.238" v="654" actId="14100"/>
          <ac:spMkLst>
            <pc:docMk/>
            <pc:sldMk cId="4150579318" sldId="274"/>
            <ac:spMk id="9" creationId="{923A4991-BB43-2A7A-B705-B0A8BA991196}"/>
          </ac:spMkLst>
        </pc:spChg>
        <pc:spChg chg="add mod">
          <ac:chgData name="Kristine Hedegaard" userId="S::kristine@xplore.marketing::13d6c0e9-1ba1-42f0-9c00-fed274f67ae1" providerId="AD" clId="Web-{45653E39-1873-E97A-766C-296DA57BCF11}" dt="2023-06-07T13:33:20.224" v="663" actId="20577"/>
          <ac:spMkLst>
            <pc:docMk/>
            <pc:sldMk cId="4150579318" sldId="274"/>
            <ac:spMk id="10" creationId="{04661C46-18AA-2D2A-3B88-4869F3D472FA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3:32:00.722" v="653" actId="14100"/>
          <ac:spMkLst>
            <pc:docMk/>
            <pc:sldMk cId="4150579318" sldId="274"/>
            <ac:spMk id="11" creationId="{AA29EF0A-5F2F-3131-B5C6-266A3F770C1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ristine Hedegaard" userId="S::kristine@xplore.marketing::13d6c0e9-1ba1-42f0-9c00-fed274f67ae1" providerId="AD" clId="Web-{45653E39-1873-E97A-766C-296DA57BCF11}" dt="2023-06-07T14:59:42.795" v="665"/>
              <pc2:cmMkLst xmlns:pc2="http://schemas.microsoft.com/office/powerpoint/2019/9/main/command">
                <pc:docMk/>
                <pc:sldMk cId="4150579318" sldId="274"/>
                <pc2:cmMk id="{26CE3904-8AA6-4E7C-900B-89B423C11DBE}"/>
              </pc2:cmMkLst>
              <pc226:cmRplyChg chg="add">
                <pc226:chgData name="Kristine Hedegaard" userId="S::kristine@xplore.marketing::13d6c0e9-1ba1-42f0-9c00-fed274f67ae1" providerId="AD" clId="Web-{45653E39-1873-E97A-766C-296DA57BCF11}" dt="2023-06-07T14:59:42.795" v="665"/>
                <pc2:cmRplyMkLst xmlns:pc2="http://schemas.microsoft.com/office/powerpoint/2019/9/main/command">
                  <pc:docMk/>
                  <pc:sldMk cId="4150579318" sldId="274"/>
                  <pc2:cmMk id="{26CE3904-8AA6-4E7C-900B-89B423C11DBE}"/>
                  <pc2:cmRplyMk id="{B9650FA5-8A40-4D66-9DCB-89895B9AF96B}"/>
                </pc2:cmRplyMkLst>
              </pc226:cmRplyChg>
            </pc226:cmChg>
          </p:ext>
        </pc:extLst>
      </pc:sldChg>
      <pc:sldChg chg="addSp delSp modSp modCm">
        <pc:chgData name="Kristine Hedegaard" userId="S::kristine@xplore.marketing::13d6c0e9-1ba1-42f0-9c00-fed274f67ae1" providerId="AD" clId="Web-{45653E39-1873-E97A-766C-296DA57BCF11}" dt="2023-06-07T13:14:07.429" v="252" actId="14100"/>
        <pc:sldMkLst>
          <pc:docMk/>
          <pc:sldMk cId="1018111887" sldId="304"/>
        </pc:sldMkLst>
        <pc:spChg chg="mod">
          <ac:chgData name="Kristine Hedegaard" userId="S::kristine@xplore.marketing::13d6c0e9-1ba1-42f0-9c00-fed274f67ae1" providerId="AD" clId="Web-{45653E39-1873-E97A-766C-296DA57BCF11}" dt="2023-06-07T13:13:46.241" v="246" actId="20577"/>
          <ac:spMkLst>
            <pc:docMk/>
            <pc:sldMk cId="1018111887" sldId="304"/>
            <ac:spMk id="8" creationId="{48F5EB62-97A2-752D-CDB8-AC37C35FCDF7}"/>
          </ac:spMkLst>
        </pc:spChg>
        <pc:picChg chg="add mod">
          <ac:chgData name="Kristine Hedegaard" userId="S::kristine@xplore.marketing::13d6c0e9-1ba1-42f0-9c00-fed274f67ae1" providerId="AD" clId="Web-{45653E39-1873-E97A-766C-296DA57BCF11}" dt="2023-06-07T13:13:25.568" v="240" actId="1076"/>
          <ac:picMkLst>
            <pc:docMk/>
            <pc:sldMk cId="1018111887" sldId="304"/>
            <ac:picMk id="2" creationId="{01451796-5741-4D37-80F6-1A8FF7FE61E3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3:13.068" v="234"/>
          <ac:picMkLst>
            <pc:docMk/>
            <pc:sldMk cId="1018111887" sldId="304"/>
            <ac:picMk id="3" creationId="{AE35F450-8C5D-2C68-7B78-459AF23D797A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3:13:41.569" v="244" actId="14100"/>
          <ac:picMkLst>
            <pc:docMk/>
            <pc:sldMk cId="1018111887" sldId="304"/>
            <ac:picMk id="5" creationId="{FBB4F0BC-E509-1CB0-E113-869E3A9E5FC1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3:14:07.429" v="252" actId="14100"/>
          <ac:picMkLst>
            <pc:docMk/>
            <pc:sldMk cId="1018111887" sldId="304"/>
            <ac:picMk id="6" creationId="{E472DCE0-E189-A3D7-A3EC-40B55290EB30}"/>
          </ac:picMkLst>
        </pc:picChg>
        <pc:picChg chg="mod">
          <ac:chgData name="Kristine Hedegaard" userId="S::kristine@xplore.marketing::13d6c0e9-1ba1-42f0-9c00-fed274f67ae1" providerId="AD" clId="Web-{45653E39-1873-E97A-766C-296DA57BCF11}" dt="2023-06-07T13:13:51.335" v="248" actId="1076"/>
          <ac:picMkLst>
            <pc:docMk/>
            <pc:sldMk cId="1018111887" sldId="304"/>
            <ac:picMk id="9" creationId="{106F94B3-20EA-320A-1D21-576E17E2BD30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3:52.210" v="249"/>
          <ac:picMkLst>
            <pc:docMk/>
            <pc:sldMk cId="1018111887" sldId="304"/>
            <ac:picMk id="11" creationId="{F74C85D9-E7FE-AAB3-E64F-1DEA238B70DD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3:30.397" v="241"/>
          <ac:picMkLst>
            <pc:docMk/>
            <pc:sldMk cId="1018111887" sldId="304"/>
            <ac:picMk id="14" creationId="{2DA73D4F-7617-4AB8-80A4-6CEC544E36F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istine Hedegaard" userId="S::kristine@xplore.marketing::13d6c0e9-1ba1-42f0-9c00-fed274f67ae1" providerId="AD" clId="Web-{45653E39-1873-E97A-766C-296DA57BCF11}" dt="2023-06-07T13:13:49.085" v="247"/>
              <pc2:cmMkLst xmlns:pc2="http://schemas.microsoft.com/office/powerpoint/2019/9/main/command">
                <pc:docMk/>
                <pc:sldMk cId="1018111887" sldId="304"/>
                <pc2:cmMk id="{E54BB29F-B9C4-40E2-9A95-E7AA2DB725D3}"/>
              </pc2:cmMkLst>
            </pc226:cmChg>
          </p:ext>
        </pc:extLst>
      </pc:sldChg>
      <pc:sldChg chg="addSp delSp modSp modCm">
        <pc:chgData name="Kristine Hedegaard" userId="S::kristine@xplore.marketing::13d6c0e9-1ba1-42f0-9c00-fed274f67ae1" providerId="AD" clId="Web-{45653E39-1873-E97A-766C-296DA57BCF11}" dt="2023-06-07T13:17:11.668" v="284"/>
        <pc:sldMkLst>
          <pc:docMk/>
          <pc:sldMk cId="3654682956" sldId="305"/>
        </pc:sldMkLst>
        <pc:spChg chg="add del mod">
          <ac:chgData name="Kristine Hedegaard" userId="S::kristine@xplore.marketing::13d6c0e9-1ba1-42f0-9c00-fed274f67ae1" providerId="AD" clId="Web-{45653E39-1873-E97A-766C-296DA57BCF11}" dt="2023-06-07T13:16:06.322" v="263"/>
          <ac:spMkLst>
            <pc:docMk/>
            <pc:sldMk cId="3654682956" sldId="305"/>
            <ac:spMk id="2" creationId="{43C86641-FC80-478C-19AF-06D8994FA687}"/>
          </ac:spMkLst>
        </pc:spChg>
        <pc:spChg chg="mod">
          <ac:chgData name="Kristine Hedegaard" userId="S::kristine@xplore.marketing::13d6c0e9-1ba1-42f0-9c00-fed274f67ae1" providerId="AD" clId="Web-{45653E39-1873-E97A-766C-296DA57BCF11}" dt="2023-06-07T13:15:45.306" v="255" actId="20577"/>
          <ac:spMkLst>
            <pc:docMk/>
            <pc:sldMk cId="3654682956" sldId="305"/>
            <ac:spMk id="8" creationId="{48F5EB62-97A2-752D-CDB8-AC37C35FCDF7}"/>
          </ac:spMkLst>
        </pc:spChg>
        <pc:picChg chg="add mod">
          <ac:chgData name="Kristine Hedegaard" userId="S::kristine@xplore.marketing::13d6c0e9-1ba1-42f0-9c00-fed274f67ae1" providerId="AD" clId="Web-{45653E39-1873-E97A-766C-296DA57BCF11}" dt="2023-06-07T13:17:05.293" v="280" actId="1076"/>
          <ac:picMkLst>
            <pc:docMk/>
            <pc:sldMk cId="3654682956" sldId="305"/>
            <ac:picMk id="3" creationId="{F0E3F6B2-2822-BDF1-F08B-652D068D3833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3:17:09.387" v="282" actId="1076"/>
          <ac:picMkLst>
            <pc:docMk/>
            <pc:sldMk cId="3654682956" sldId="305"/>
            <ac:picMk id="5" creationId="{D025346B-273F-3CE1-EC95-2DA60AB86F77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3:17:05.308" v="281" actId="1076"/>
          <ac:picMkLst>
            <pc:docMk/>
            <pc:sldMk cId="3654682956" sldId="305"/>
            <ac:picMk id="6" creationId="{FBC3C784-DE18-DDBF-7E9D-734DDBC509FC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5:50.525" v="258"/>
          <ac:picMkLst>
            <pc:docMk/>
            <pc:sldMk cId="3654682956" sldId="305"/>
            <ac:picMk id="7" creationId="{D0F10D83-B2FF-EE80-AA4B-B8682774B535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5:51.353" v="259"/>
          <ac:picMkLst>
            <pc:docMk/>
            <pc:sldMk cId="3654682956" sldId="305"/>
            <ac:picMk id="9" creationId="{1C2CE865-32C2-413B-27B9-D2FB9B0E1FD5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5:49.494" v="257"/>
          <ac:picMkLst>
            <pc:docMk/>
            <pc:sldMk cId="3654682956" sldId="305"/>
            <ac:picMk id="10" creationId="{F3DD3E17-846B-08E4-6FE7-8C008A778676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5:49.494" v="256"/>
          <ac:picMkLst>
            <pc:docMk/>
            <pc:sldMk cId="3654682956" sldId="305"/>
            <ac:picMk id="11" creationId="{F8F7A96C-72DE-8C2D-ABA6-25E0472AF9AC}"/>
          </ac:picMkLst>
        </pc:picChg>
        <pc:picChg chg="add mod">
          <ac:chgData name="Kristine Hedegaard" userId="S::kristine@xplore.marketing::13d6c0e9-1ba1-42f0-9c00-fed274f67ae1" providerId="AD" clId="Web-{45653E39-1873-E97A-766C-296DA57BCF11}" dt="2023-06-07T13:17:09.402" v="283" actId="1076"/>
          <ac:picMkLst>
            <pc:docMk/>
            <pc:sldMk cId="3654682956" sldId="305"/>
            <ac:picMk id="12" creationId="{948DC9AF-890A-C988-F1A9-7EE93EB4C9D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istine Hedegaard" userId="S::kristine@xplore.marketing::13d6c0e9-1ba1-42f0-9c00-fed274f67ae1" providerId="AD" clId="Web-{45653E39-1873-E97A-766C-296DA57BCF11}" dt="2023-06-07T13:17:11.668" v="284"/>
              <pc2:cmMkLst xmlns:pc2="http://schemas.microsoft.com/office/powerpoint/2019/9/main/command">
                <pc:docMk/>
                <pc:sldMk cId="3654682956" sldId="305"/>
                <pc2:cmMk id="{B48D1C26-528F-4CA2-B628-A9577B4D0AF5}"/>
              </pc2:cmMkLst>
            </pc226:cmChg>
          </p:ext>
        </pc:extLst>
      </pc:sldChg>
      <pc:sldChg chg="addSp delSp modSp modCm">
        <pc:chgData name="Kristine Hedegaard" userId="S::kristine@xplore.marketing::13d6c0e9-1ba1-42f0-9c00-fed274f67ae1" providerId="AD" clId="Web-{45653E39-1873-E97A-766C-296DA57BCF11}" dt="2023-06-07T14:59:38.404" v="664"/>
        <pc:sldMkLst>
          <pc:docMk/>
          <pc:sldMk cId="1988185665" sldId="306"/>
        </pc:sldMkLst>
        <pc:spChg chg="mod">
          <ac:chgData name="Kristine Hedegaard" userId="S::kristine@xplore.marketing::13d6c0e9-1ba1-42f0-9c00-fed274f67ae1" providerId="AD" clId="Web-{45653E39-1873-E97A-766C-296DA57BCF11}" dt="2023-06-07T13:17:17.637" v="287" actId="20577"/>
          <ac:spMkLst>
            <pc:docMk/>
            <pc:sldMk cId="1988185665" sldId="306"/>
            <ac:spMk id="8" creationId="{48F5EB62-97A2-752D-CDB8-AC37C35FCDF7}"/>
          </ac:spMkLst>
        </pc:spChg>
        <pc:picChg chg="del">
          <ac:chgData name="Kristine Hedegaard" userId="S::kristine@xplore.marketing::13d6c0e9-1ba1-42f0-9c00-fed274f67ae1" providerId="AD" clId="Web-{45653E39-1873-E97A-766C-296DA57BCF11}" dt="2023-06-07T13:19:07.858" v="288"/>
          <ac:picMkLst>
            <pc:docMk/>
            <pc:sldMk cId="1988185665" sldId="306"/>
            <ac:picMk id="2" creationId="{5C04CD45-79D7-ECD9-B624-0BA1738FC833}"/>
          </ac:picMkLst>
        </pc:picChg>
        <pc:picChg chg="del">
          <ac:chgData name="Kristine Hedegaard" userId="S::kristine@xplore.marketing::13d6c0e9-1ba1-42f0-9c00-fed274f67ae1" providerId="AD" clId="Web-{45653E39-1873-E97A-766C-296DA57BCF11}" dt="2023-06-07T13:19:08.749" v="289"/>
          <ac:picMkLst>
            <pc:docMk/>
            <pc:sldMk cId="1988185665" sldId="306"/>
            <ac:picMk id="3" creationId="{574B719F-0109-A14F-D240-7F7FEEC5B9DB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3:19:32.718" v="295" actId="1076"/>
          <ac:picMkLst>
            <pc:docMk/>
            <pc:sldMk cId="1988185665" sldId="306"/>
            <ac:picMk id="5" creationId="{A468CE88-1149-BE80-4F5D-83B7D6854CCE}"/>
          </ac:picMkLst>
        </pc:picChg>
        <pc:picChg chg="add mod modCrop">
          <ac:chgData name="Kristine Hedegaard" userId="S::kristine@xplore.marketing::13d6c0e9-1ba1-42f0-9c00-fed274f67ae1" providerId="AD" clId="Web-{45653E39-1873-E97A-766C-296DA57BCF11}" dt="2023-06-07T13:20:04.891" v="304" actId="1076"/>
          <ac:picMkLst>
            <pc:docMk/>
            <pc:sldMk cId="1988185665" sldId="306"/>
            <ac:picMk id="6" creationId="{DE837B93-F0F4-33BC-EFF7-8AFE708DBF3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Kristine Hedegaard" userId="S::kristine@xplore.marketing::13d6c0e9-1ba1-42f0-9c00-fed274f67ae1" providerId="AD" clId="Web-{45653E39-1873-E97A-766C-296DA57BCF11}" dt="2023-06-07T14:59:38.404" v="664"/>
              <pc2:cmMkLst xmlns:pc2="http://schemas.microsoft.com/office/powerpoint/2019/9/main/command">
                <pc:docMk/>
                <pc:sldMk cId="1988185665" sldId="306"/>
                <pc2:cmMk id="{6FB17518-203A-4D2F-9B53-B3853ADF8C41}"/>
              </pc2:cmMkLst>
              <pc226:cmRplyChg chg="add">
                <pc226:chgData name="Kristine Hedegaard" userId="S::kristine@xplore.marketing::13d6c0e9-1ba1-42f0-9c00-fed274f67ae1" providerId="AD" clId="Web-{45653E39-1873-E97A-766C-296DA57BCF11}" dt="2023-06-07T14:59:38.404" v="664"/>
                <pc2:cmRplyMkLst xmlns:pc2="http://schemas.microsoft.com/office/powerpoint/2019/9/main/command">
                  <pc:docMk/>
                  <pc:sldMk cId="1988185665" sldId="306"/>
                  <pc2:cmMk id="{6FB17518-203A-4D2F-9B53-B3853ADF8C41}"/>
                  <pc2:cmRplyMk id="{23B9D0EB-1AE6-4A31-BB7A-2F721FA2A279}"/>
                </pc2:cmRplyMkLst>
              </pc226:cmRplyChg>
            </pc226:cmChg>
          </p:ext>
        </pc:extLst>
      </pc:sldChg>
    </pc:docChg>
  </pc:docChgLst>
  <pc:docChgLst>
    <pc:chgData name="Diana Vile" userId="S::diana@xplore.marketing::2cd273ef-06ed-4e97-80bd-2966785216a7" providerId="AD" clId="Web-{AA645E0C-6385-B80B-143D-C450D4CDB03B}"/>
    <pc:docChg chg="modSld">
      <pc:chgData name="Diana Vile" userId="S::diana@xplore.marketing::2cd273ef-06ed-4e97-80bd-2966785216a7" providerId="AD" clId="Web-{AA645E0C-6385-B80B-143D-C450D4CDB03B}" dt="2023-05-03T09:23:25.500" v="1" actId="1076"/>
      <pc:docMkLst>
        <pc:docMk/>
      </pc:docMkLst>
      <pc:sldChg chg="modSp">
        <pc:chgData name="Diana Vile" userId="S::diana@xplore.marketing::2cd273ef-06ed-4e97-80bd-2966785216a7" providerId="AD" clId="Web-{AA645E0C-6385-B80B-143D-C450D4CDB03B}" dt="2023-05-03T09:23:25.500" v="1" actId="1076"/>
        <pc:sldMkLst>
          <pc:docMk/>
          <pc:sldMk cId="3879435998" sldId="302"/>
        </pc:sldMkLst>
        <pc:picChg chg="mod">
          <ac:chgData name="Diana Vile" userId="S::diana@xplore.marketing::2cd273ef-06ed-4e97-80bd-2966785216a7" providerId="AD" clId="Web-{AA645E0C-6385-B80B-143D-C450D4CDB03B}" dt="2023-05-03T09:23:22.922" v="0" actId="1076"/>
          <ac:picMkLst>
            <pc:docMk/>
            <pc:sldMk cId="3879435998" sldId="302"/>
            <ac:picMk id="3" creationId="{2D05CD1C-EE85-7E09-FD6C-DB6D83A26AE7}"/>
          </ac:picMkLst>
        </pc:picChg>
        <pc:picChg chg="mod">
          <ac:chgData name="Diana Vile" userId="S::diana@xplore.marketing::2cd273ef-06ed-4e97-80bd-2966785216a7" providerId="AD" clId="Web-{AA645E0C-6385-B80B-143D-C450D4CDB03B}" dt="2023-05-03T09:23:25.500" v="1" actId="1076"/>
          <ac:picMkLst>
            <pc:docMk/>
            <pc:sldMk cId="3879435998" sldId="302"/>
            <ac:picMk id="6" creationId="{05CF5C43-4FE0-664C-2D57-800ED64DD1F6}"/>
          </ac:picMkLst>
        </pc:picChg>
      </pc:sldChg>
    </pc:docChg>
  </pc:docChgLst>
  <pc:docChgLst>
    <pc:chgData name="Diana Vile" userId="S::diana@xplore.marketing::2cd273ef-06ed-4e97-80bd-2966785216a7" providerId="AD" clId="Web-{A8469AED-9F9B-9990-75D2-C6D3243BEE2B}"/>
    <pc:docChg chg="modSld">
      <pc:chgData name="Diana Vile" userId="S::diana@xplore.marketing::2cd273ef-06ed-4e97-80bd-2966785216a7" providerId="AD" clId="Web-{A8469AED-9F9B-9990-75D2-C6D3243BEE2B}" dt="2023-05-03T09:11:46.402" v="104" actId="20577"/>
      <pc:docMkLst>
        <pc:docMk/>
      </pc:docMkLst>
      <pc:sldChg chg="modSp">
        <pc:chgData name="Diana Vile" userId="S::diana@xplore.marketing::2cd273ef-06ed-4e97-80bd-2966785216a7" providerId="AD" clId="Web-{A8469AED-9F9B-9990-75D2-C6D3243BEE2B}" dt="2023-05-03T08:54:05.687" v="5" actId="20577"/>
        <pc:sldMkLst>
          <pc:docMk/>
          <pc:sldMk cId="2589137033" sldId="271"/>
        </pc:sldMkLst>
        <pc:spChg chg="mod">
          <ac:chgData name="Diana Vile" userId="S::diana@xplore.marketing::2cd273ef-06ed-4e97-80bd-2966785216a7" providerId="AD" clId="Web-{A8469AED-9F9B-9990-75D2-C6D3243BEE2B}" dt="2023-05-03T08:54:05.687" v="5" actId="20577"/>
          <ac:spMkLst>
            <pc:docMk/>
            <pc:sldMk cId="2589137033" sldId="271"/>
            <ac:spMk id="2" creationId="{BA6CC902-6D1C-8437-8D92-8E931934C543}"/>
          </ac:spMkLst>
        </pc:spChg>
      </pc:sldChg>
      <pc:sldChg chg="modSp">
        <pc:chgData name="Diana Vile" userId="S::diana@xplore.marketing::2cd273ef-06ed-4e97-80bd-2966785216a7" providerId="AD" clId="Web-{A8469AED-9F9B-9990-75D2-C6D3243BEE2B}" dt="2023-05-03T09:11:46.402" v="104" actId="20577"/>
        <pc:sldMkLst>
          <pc:docMk/>
          <pc:sldMk cId="4150579318" sldId="274"/>
        </pc:sldMkLst>
        <pc:spChg chg="mod">
          <ac:chgData name="Diana Vile" userId="S::diana@xplore.marketing::2cd273ef-06ed-4e97-80bd-2966785216a7" providerId="AD" clId="Web-{A8469AED-9F9B-9990-75D2-C6D3243BEE2B}" dt="2023-05-03T09:11:46.402" v="104" actId="20577"/>
          <ac:spMkLst>
            <pc:docMk/>
            <pc:sldMk cId="4150579318" sldId="274"/>
            <ac:spMk id="5" creationId="{94E9AE66-05D4-7A66-AA7F-3CC047A80E13}"/>
          </ac:spMkLst>
        </pc:spChg>
      </pc:sldChg>
      <pc:sldChg chg="addSp delSp modSp modCm">
        <pc:chgData name="Diana Vile" userId="S::diana@xplore.marketing::2cd273ef-06ed-4e97-80bd-2966785216a7" providerId="AD" clId="Web-{A8469AED-9F9B-9990-75D2-C6D3243BEE2B}" dt="2023-05-03T09:01:21.073" v="48" actId="20577"/>
        <pc:sldMkLst>
          <pc:docMk/>
          <pc:sldMk cId="1018111887" sldId="304"/>
        </pc:sldMkLst>
        <pc:spChg chg="mod">
          <ac:chgData name="Diana Vile" userId="S::diana@xplore.marketing::2cd273ef-06ed-4e97-80bd-2966785216a7" providerId="AD" clId="Web-{A8469AED-9F9B-9990-75D2-C6D3243BEE2B}" dt="2023-05-03T09:01:21.073" v="48" actId="20577"/>
          <ac:spMkLst>
            <pc:docMk/>
            <pc:sldMk cId="1018111887" sldId="304"/>
            <ac:spMk id="8" creationId="{48F5EB62-97A2-752D-CDB8-AC37C35FCDF7}"/>
          </ac:spMkLst>
        </pc:spChg>
        <pc:picChg chg="add del mod">
          <ac:chgData name="Diana Vile" userId="S::diana@xplore.marketing::2cd273ef-06ed-4e97-80bd-2966785216a7" providerId="AD" clId="Web-{A8469AED-9F9B-9990-75D2-C6D3243BEE2B}" dt="2023-05-03T08:56:34.957" v="12"/>
          <ac:picMkLst>
            <pc:docMk/>
            <pc:sldMk cId="1018111887" sldId="304"/>
            <ac:picMk id="2" creationId="{5593FDEE-2679-2C3D-A830-E8D4955BB516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8:56:57.785" v="16" actId="14100"/>
          <ac:picMkLst>
            <pc:docMk/>
            <pc:sldMk cId="1018111887" sldId="304"/>
            <ac:picMk id="3" creationId="{AE35F450-8C5D-2C68-7B78-459AF23D797A}"/>
          </ac:picMkLst>
        </pc:picChg>
        <pc:picChg chg="add del mod">
          <ac:chgData name="Diana Vile" userId="S::diana@xplore.marketing::2cd273ef-06ed-4e97-80bd-2966785216a7" providerId="AD" clId="Web-{A8469AED-9F9B-9990-75D2-C6D3243BEE2B}" dt="2023-05-03T08:57:30.474" v="18"/>
          <ac:picMkLst>
            <pc:docMk/>
            <pc:sldMk cId="1018111887" sldId="304"/>
            <ac:picMk id="5" creationId="{830A9D33-9354-83B4-A541-766BC943592B}"/>
          </ac:picMkLst>
        </pc:picChg>
        <pc:picChg chg="add del mod">
          <ac:chgData name="Diana Vile" userId="S::diana@xplore.marketing::2cd273ef-06ed-4e97-80bd-2966785216a7" providerId="AD" clId="Web-{A8469AED-9F9B-9990-75D2-C6D3243BEE2B}" dt="2023-05-03T08:58:28.522" v="23"/>
          <ac:picMkLst>
            <pc:docMk/>
            <pc:sldMk cId="1018111887" sldId="304"/>
            <ac:picMk id="6" creationId="{01FA4256-6DE3-5BE0-A61B-42DFB4CFFF09}"/>
          </ac:picMkLst>
        </pc:picChg>
        <pc:picChg chg="del">
          <ac:chgData name="Diana Vile" userId="S::diana@xplore.marketing::2cd273ef-06ed-4e97-80bd-2966785216a7" providerId="AD" clId="Web-{A8469AED-9F9B-9990-75D2-C6D3243BEE2B}" dt="2023-05-03T08:58:33.819" v="24"/>
          <ac:picMkLst>
            <pc:docMk/>
            <pc:sldMk cId="1018111887" sldId="304"/>
            <ac:picMk id="7" creationId="{E6342344-ADD1-A143-061A-6E2C9D877203}"/>
          </ac:picMkLst>
        </pc:picChg>
        <pc:picChg chg="del">
          <ac:chgData name="Diana Vile" userId="S::diana@xplore.marketing::2cd273ef-06ed-4e97-80bd-2966785216a7" providerId="AD" clId="Web-{A8469AED-9F9B-9990-75D2-C6D3243BEE2B}" dt="2023-05-03T09:00:34.853" v="30"/>
          <ac:picMkLst>
            <pc:docMk/>
            <pc:sldMk cId="1018111887" sldId="304"/>
            <ac:picMk id="10" creationId="{20706118-1E98-56C6-7A65-4FD50645AF73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0:58.307" v="34" actId="14100"/>
          <ac:picMkLst>
            <pc:docMk/>
            <pc:sldMk cId="1018111887" sldId="304"/>
            <ac:picMk id="11" creationId="{F74C85D9-E7FE-AAB3-E64F-1DEA238B70DD}"/>
          </ac:picMkLst>
        </pc:picChg>
        <pc:picChg chg="del">
          <ac:chgData name="Diana Vile" userId="S::diana@xplore.marketing::2cd273ef-06ed-4e97-80bd-2966785216a7" providerId="AD" clId="Web-{A8469AED-9F9B-9990-75D2-C6D3243BEE2B}" dt="2023-05-03T08:56:37.332" v="13"/>
          <ac:picMkLst>
            <pc:docMk/>
            <pc:sldMk cId="1018111887" sldId="304"/>
            <ac:picMk id="12" creationId="{E417E519-54D6-943A-60A2-14A07FD8ADDE}"/>
          </ac:picMkLst>
        </pc:picChg>
        <pc:picChg chg="add del mod">
          <ac:chgData name="Diana Vile" userId="S::diana@xplore.marketing::2cd273ef-06ed-4e97-80bd-2966785216a7" providerId="AD" clId="Web-{A8469AED-9F9B-9990-75D2-C6D3243BEE2B}" dt="2023-05-03T08:59:19.758" v="29"/>
          <ac:picMkLst>
            <pc:docMk/>
            <pc:sldMk cId="1018111887" sldId="304"/>
            <ac:picMk id="13" creationId="{1A433D5C-8F1E-B9C6-EACB-3866DE85C3B2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1:11.432" v="36" actId="1076"/>
          <ac:picMkLst>
            <pc:docMk/>
            <pc:sldMk cId="1018111887" sldId="304"/>
            <ac:picMk id="14" creationId="{2DA73D4F-7617-4AB8-80A4-6CEC544E36F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A8469AED-9F9B-9990-75D2-C6D3243BEE2B}" dt="2023-05-03T08:55:26.642" v="10"/>
              <pc2:cmMkLst xmlns:pc2="http://schemas.microsoft.com/office/powerpoint/2019/9/main/command">
                <pc:docMk/>
                <pc:sldMk cId="1018111887" sldId="304"/>
                <pc2:cmMk id="{44531499-7183-4E78-B43C-CD06A6B5A6A8}"/>
              </pc2:cmMkLst>
            </pc226:cmChg>
          </p:ext>
        </pc:extLst>
      </pc:sldChg>
      <pc:sldChg chg="addSp delSp modSp">
        <pc:chgData name="Diana Vile" userId="S::diana@xplore.marketing::2cd273ef-06ed-4e97-80bd-2966785216a7" providerId="AD" clId="Web-{A8469AED-9F9B-9990-75D2-C6D3243BEE2B}" dt="2023-05-03T09:08:55.647" v="96" actId="20577"/>
        <pc:sldMkLst>
          <pc:docMk/>
          <pc:sldMk cId="3654682956" sldId="305"/>
        </pc:sldMkLst>
        <pc:spChg chg="mod">
          <ac:chgData name="Diana Vile" userId="S::diana@xplore.marketing::2cd273ef-06ed-4e97-80bd-2966785216a7" providerId="AD" clId="Web-{A8469AED-9F9B-9990-75D2-C6D3243BEE2B}" dt="2023-05-03T09:08:55.647" v="96" actId="20577"/>
          <ac:spMkLst>
            <pc:docMk/>
            <pc:sldMk cId="3654682956" sldId="305"/>
            <ac:spMk id="8" creationId="{48F5EB62-97A2-752D-CDB8-AC37C35FCDF7}"/>
          </ac:spMkLst>
        </pc:spChg>
        <pc:picChg chg="del mod">
          <ac:chgData name="Diana Vile" userId="S::diana@xplore.marketing::2cd273ef-06ed-4e97-80bd-2966785216a7" providerId="AD" clId="Web-{A8469AED-9F9B-9990-75D2-C6D3243BEE2B}" dt="2023-05-03T09:08:11.802" v="87"/>
          <ac:picMkLst>
            <pc:docMk/>
            <pc:sldMk cId="3654682956" sldId="305"/>
            <ac:picMk id="2" creationId="{A8AB5B77-E400-2A07-551B-A56605FD8CA2}"/>
          </ac:picMkLst>
        </pc:picChg>
        <pc:picChg chg="del">
          <ac:chgData name="Diana Vile" userId="S::diana@xplore.marketing::2cd273ef-06ed-4e97-80bd-2966785216a7" providerId="AD" clId="Web-{A8469AED-9F9B-9990-75D2-C6D3243BEE2B}" dt="2023-05-03T09:06:38.113" v="81"/>
          <ac:picMkLst>
            <pc:docMk/>
            <pc:sldMk cId="3654682956" sldId="305"/>
            <ac:picMk id="3" creationId="{0CA516B5-6212-05BF-D149-26A9C7C7B2DB}"/>
          </ac:picMkLst>
        </pc:picChg>
        <pc:picChg chg="del">
          <ac:chgData name="Diana Vile" userId="S::diana@xplore.marketing::2cd273ef-06ed-4e97-80bd-2966785216a7" providerId="AD" clId="Web-{A8469AED-9F9B-9990-75D2-C6D3243BEE2B}" dt="2023-05-03T09:06:05.534" v="77"/>
          <ac:picMkLst>
            <pc:docMk/>
            <pc:sldMk cId="3654682956" sldId="305"/>
            <ac:picMk id="5" creationId="{48FF1ADA-56D4-B6B5-1CB2-28D5F9270364}"/>
          </ac:picMkLst>
        </pc:picChg>
        <pc:picChg chg="del">
          <ac:chgData name="Diana Vile" userId="S::diana@xplore.marketing::2cd273ef-06ed-4e97-80bd-2966785216a7" providerId="AD" clId="Web-{A8469AED-9F9B-9990-75D2-C6D3243BEE2B}" dt="2023-05-03T09:05:42.346" v="73"/>
          <ac:picMkLst>
            <pc:docMk/>
            <pc:sldMk cId="3654682956" sldId="305"/>
            <ac:picMk id="6" creationId="{D5E728EC-D9B5-3AE3-7C14-1B0D12B91163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6:02.987" v="76" actId="14100"/>
          <ac:picMkLst>
            <pc:docMk/>
            <pc:sldMk cId="3654682956" sldId="305"/>
            <ac:picMk id="7" creationId="{D0F10D83-B2FF-EE80-AA4B-B8682774B535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6:35.534" v="80" actId="14100"/>
          <ac:picMkLst>
            <pc:docMk/>
            <pc:sldMk cId="3654682956" sldId="305"/>
            <ac:picMk id="9" creationId="{1C2CE865-32C2-413B-27B9-D2FB9B0E1FD5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7:14.738" v="85" actId="1076"/>
          <ac:picMkLst>
            <pc:docMk/>
            <pc:sldMk cId="3654682956" sldId="305"/>
            <ac:picMk id="10" creationId="{F3DD3E17-846B-08E4-6FE7-8C008A778676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8:31.600" v="91" actId="1076"/>
          <ac:picMkLst>
            <pc:docMk/>
            <pc:sldMk cId="3654682956" sldId="305"/>
            <ac:picMk id="11" creationId="{F8F7A96C-72DE-8C2D-ABA6-25E0472AF9AC}"/>
          </ac:picMkLst>
        </pc:picChg>
      </pc:sldChg>
      <pc:sldChg chg="addSp delSp modSp">
        <pc:chgData name="Diana Vile" userId="S::diana@xplore.marketing::2cd273ef-06ed-4e97-80bd-2966785216a7" providerId="AD" clId="Web-{A8469AED-9F9B-9990-75D2-C6D3243BEE2B}" dt="2023-05-03T09:05:18.986" v="61" actId="20577"/>
        <pc:sldMkLst>
          <pc:docMk/>
          <pc:sldMk cId="1988185665" sldId="306"/>
        </pc:sldMkLst>
        <pc:spChg chg="mod">
          <ac:chgData name="Diana Vile" userId="S::diana@xplore.marketing::2cd273ef-06ed-4e97-80bd-2966785216a7" providerId="AD" clId="Web-{A8469AED-9F9B-9990-75D2-C6D3243BEE2B}" dt="2023-05-03T09:05:18.986" v="61" actId="20577"/>
          <ac:spMkLst>
            <pc:docMk/>
            <pc:sldMk cId="1988185665" sldId="306"/>
            <ac:spMk id="8" creationId="{48F5EB62-97A2-752D-CDB8-AC37C35FCDF7}"/>
          </ac:spMkLst>
        </pc:spChg>
        <pc:picChg chg="add mod">
          <ac:chgData name="Diana Vile" userId="S::diana@xplore.marketing::2cd273ef-06ed-4e97-80bd-2966785216a7" providerId="AD" clId="Web-{A8469AED-9F9B-9990-75D2-C6D3243BEE2B}" dt="2023-05-03T09:04:42.141" v="52" actId="14100"/>
          <ac:picMkLst>
            <pc:docMk/>
            <pc:sldMk cId="1988185665" sldId="306"/>
            <ac:picMk id="2" creationId="{5C04CD45-79D7-ECD9-B624-0BA1738FC833}"/>
          </ac:picMkLst>
        </pc:picChg>
        <pc:picChg chg="add mod">
          <ac:chgData name="Diana Vile" userId="S::diana@xplore.marketing::2cd273ef-06ed-4e97-80bd-2966785216a7" providerId="AD" clId="Web-{A8469AED-9F9B-9990-75D2-C6D3243BEE2B}" dt="2023-05-03T09:05:08.610" v="57" actId="1076"/>
          <ac:picMkLst>
            <pc:docMk/>
            <pc:sldMk cId="1988185665" sldId="306"/>
            <ac:picMk id="3" creationId="{574B719F-0109-A14F-D240-7F7FEEC5B9DB}"/>
          </ac:picMkLst>
        </pc:picChg>
        <pc:picChg chg="del">
          <ac:chgData name="Diana Vile" userId="S::diana@xplore.marketing::2cd273ef-06ed-4e97-80bd-2966785216a7" providerId="AD" clId="Web-{A8469AED-9F9B-9990-75D2-C6D3243BEE2B}" dt="2023-05-03T09:04:43.641" v="53"/>
          <ac:picMkLst>
            <pc:docMk/>
            <pc:sldMk cId="1988185665" sldId="306"/>
            <ac:picMk id="7" creationId="{5007D782-CF3B-EC75-2621-1E9C039E46F7}"/>
          </ac:picMkLst>
        </pc:picChg>
        <pc:picChg chg="del">
          <ac:chgData name="Diana Vile" userId="S::diana@xplore.marketing::2cd273ef-06ed-4e97-80bd-2966785216a7" providerId="AD" clId="Web-{A8469AED-9F9B-9990-75D2-C6D3243BEE2B}" dt="2023-05-03T09:04:35.156" v="50"/>
          <ac:picMkLst>
            <pc:docMk/>
            <pc:sldMk cId="1988185665" sldId="306"/>
            <ac:picMk id="9" creationId="{359CF0CE-8E8F-B4F3-5222-E2F27E09A254}"/>
          </ac:picMkLst>
        </pc:picChg>
      </pc:sldChg>
    </pc:docChg>
  </pc:docChgLst>
  <pc:docChgLst>
    <pc:chgData name="Kristine Hedegaard" userId="S::kristine@xplore.marketing::13d6c0e9-1ba1-42f0-9c00-fed274f67ae1" providerId="AD" clId="Web-{7DF5913A-8007-35EC-70DB-95404CF295AB}"/>
    <pc:docChg chg="mod modSld">
      <pc:chgData name="Kristine Hedegaard" userId="S::kristine@xplore.marketing::13d6c0e9-1ba1-42f0-9c00-fed274f67ae1" providerId="AD" clId="Web-{7DF5913A-8007-35EC-70DB-95404CF295AB}" dt="2023-05-03T08:04:43.282" v="349" actId="20577"/>
      <pc:docMkLst>
        <pc:docMk/>
      </pc:docMkLst>
      <pc:sldChg chg="addSp delSp modSp">
        <pc:chgData name="Kristine Hedegaard" userId="S::kristine@xplore.marketing::13d6c0e9-1ba1-42f0-9c00-fed274f67ae1" providerId="AD" clId="Web-{7DF5913A-8007-35EC-70DB-95404CF295AB}" dt="2023-05-02T15:26:21.941" v="43" actId="1076"/>
        <pc:sldMkLst>
          <pc:docMk/>
          <pc:sldMk cId="2589137033" sldId="271"/>
        </pc:sldMkLst>
        <pc:spChg chg="mod">
          <ac:chgData name="Kristine Hedegaard" userId="S::kristine@xplore.marketing::13d6c0e9-1ba1-42f0-9c00-fed274f67ae1" providerId="AD" clId="Web-{7DF5913A-8007-35EC-70DB-95404CF295AB}" dt="2023-05-02T15:09:49.744" v="38" actId="20577"/>
          <ac:spMkLst>
            <pc:docMk/>
            <pc:sldMk cId="2589137033" sldId="271"/>
            <ac:spMk id="2" creationId="{BA6CC902-6D1C-8437-8D92-8E931934C543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2T15:05:36.274" v="37" actId="20577"/>
          <ac:spMkLst>
            <pc:docMk/>
            <pc:sldMk cId="2589137033" sldId="271"/>
            <ac:spMk id="8" creationId="{48F5EB62-97A2-752D-CDB8-AC37C35FCDF7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2T15:05:13.663" v="25" actId="20577"/>
          <ac:spMkLst>
            <pc:docMk/>
            <pc:sldMk cId="2589137033" sldId="271"/>
            <ac:spMk id="15" creationId="{AD8CCA38-6DB0-7F48-E094-B3790A1C882C}"/>
          </ac:spMkLst>
        </pc:spChg>
        <pc:picChg chg="add mod">
          <ac:chgData name="Kristine Hedegaard" userId="S::kristine@xplore.marketing::13d6c0e9-1ba1-42f0-9c00-fed274f67ae1" providerId="AD" clId="Web-{7DF5913A-8007-35EC-70DB-95404CF295AB}" dt="2023-05-02T15:26:21.941" v="43" actId="1076"/>
          <ac:picMkLst>
            <pc:docMk/>
            <pc:sldMk cId="2589137033" sldId="271"/>
            <ac:picMk id="3" creationId="{EBBD0DCA-75E8-9B93-85D1-6F446EDB680E}"/>
          </ac:picMkLst>
        </pc:picChg>
        <pc:picChg chg="del">
          <ac:chgData name="Kristine Hedegaard" userId="S::kristine@xplore.marketing::13d6c0e9-1ba1-42f0-9c00-fed274f67ae1" providerId="AD" clId="Web-{7DF5913A-8007-35EC-70DB-95404CF295AB}" dt="2023-05-02T15:25:54.893" v="39"/>
          <ac:picMkLst>
            <pc:docMk/>
            <pc:sldMk cId="2589137033" sldId="271"/>
            <ac:picMk id="10" creationId="{B87B87F8-D70A-A59A-16CD-7A0109126587}"/>
          </ac:picMkLst>
        </pc:picChg>
      </pc:sldChg>
      <pc:sldChg chg="addSp delSp modSp">
        <pc:chgData name="Kristine Hedegaard" userId="S::kristine@xplore.marketing::13d6c0e9-1ba1-42f0-9c00-fed274f67ae1" providerId="AD" clId="Web-{7DF5913A-8007-35EC-70DB-95404CF295AB}" dt="2023-05-02T15:40:09.740" v="128" actId="1076"/>
        <pc:sldMkLst>
          <pc:docMk/>
          <pc:sldMk cId="1908496971" sldId="272"/>
        </pc:sldMkLst>
        <pc:spChg chg="mod">
          <ac:chgData name="Kristine Hedegaard" userId="S::kristine@xplore.marketing::13d6c0e9-1ba1-42f0-9c00-fed274f67ae1" providerId="AD" clId="Web-{7DF5913A-8007-35EC-70DB-95404CF295AB}" dt="2023-05-02T15:26:48.833" v="45" actId="20577"/>
          <ac:spMkLst>
            <pc:docMk/>
            <pc:sldMk cId="1908496971" sldId="272"/>
            <ac:spMk id="8" creationId="{48F5EB62-97A2-752D-CDB8-AC37C35FCDF7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2T15:36:14.684" v="97" actId="20577"/>
          <ac:spMkLst>
            <pc:docMk/>
            <pc:sldMk cId="1908496971" sldId="272"/>
            <ac:spMk id="15" creationId="{AD8CCA38-6DB0-7F48-E094-B3790A1C882C}"/>
          </ac:spMkLst>
        </pc:spChg>
        <pc:spChg chg="mod ord">
          <ac:chgData name="Kristine Hedegaard" userId="S::kristine@xplore.marketing::13d6c0e9-1ba1-42f0-9c00-fed274f67ae1" providerId="AD" clId="Web-{7DF5913A-8007-35EC-70DB-95404CF295AB}" dt="2023-05-02T15:40:09.740" v="128" actId="1076"/>
          <ac:spMkLst>
            <pc:docMk/>
            <pc:sldMk cId="1908496971" sldId="272"/>
            <ac:spMk id="17" creationId="{7B190B50-CEAB-701D-BE11-565F59A1C955}"/>
          </ac:spMkLst>
        </pc:spChg>
        <pc:picChg chg="del">
          <ac:chgData name="Kristine Hedegaard" userId="S::kristine@xplore.marketing::13d6c0e9-1ba1-42f0-9c00-fed274f67ae1" providerId="AD" clId="Web-{7DF5913A-8007-35EC-70DB-95404CF295AB}" dt="2023-05-02T15:39:04.487" v="107"/>
          <ac:picMkLst>
            <pc:docMk/>
            <pc:sldMk cId="1908496971" sldId="272"/>
            <ac:picMk id="2" creationId="{2DE6E48D-B669-8E91-4B00-35592BA0A7B5}"/>
          </ac:picMkLst>
        </pc:picChg>
        <pc:picChg chg="del">
          <ac:chgData name="Kristine Hedegaard" userId="S::kristine@xplore.marketing::13d6c0e9-1ba1-42f0-9c00-fed274f67ae1" providerId="AD" clId="Web-{7DF5913A-8007-35EC-70DB-95404CF295AB}" dt="2023-05-02T15:39:22.504" v="112"/>
          <ac:picMkLst>
            <pc:docMk/>
            <pc:sldMk cId="1908496971" sldId="272"/>
            <ac:picMk id="3" creationId="{E314558D-957B-045C-A3E8-D2B92C0D729B}"/>
          </ac:picMkLst>
        </pc:picChg>
        <pc:picChg chg="add mod modCrop">
          <ac:chgData name="Kristine Hedegaard" userId="S::kristine@xplore.marketing::13d6c0e9-1ba1-42f0-9c00-fed274f67ae1" providerId="AD" clId="Web-{7DF5913A-8007-35EC-70DB-95404CF295AB}" dt="2023-05-02T15:39:09.534" v="110" actId="1076"/>
          <ac:picMkLst>
            <pc:docMk/>
            <pc:sldMk cId="1908496971" sldId="272"/>
            <ac:picMk id="5" creationId="{825761FD-4A1F-94F6-9A0A-8B36EABF1395}"/>
          </ac:picMkLst>
        </pc:picChg>
        <pc:picChg chg="add mod modCrop">
          <ac:chgData name="Kristine Hedegaard" userId="S::kristine@xplore.marketing::13d6c0e9-1ba1-42f0-9c00-fed274f67ae1" providerId="AD" clId="Web-{7DF5913A-8007-35EC-70DB-95404CF295AB}" dt="2023-05-02T15:39:56.255" v="125" actId="1076"/>
          <ac:picMkLst>
            <pc:docMk/>
            <pc:sldMk cId="1908496971" sldId="272"/>
            <ac:picMk id="6" creationId="{69A47A5D-1730-782A-99F5-813BEEE5F7D5}"/>
          </ac:picMkLst>
        </pc:picChg>
      </pc:sldChg>
      <pc:sldChg chg="addSp delSp modSp">
        <pc:chgData name="Kristine Hedegaard" userId="S::kristine@xplore.marketing::13d6c0e9-1ba1-42f0-9c00-fed274f67ae1" providerId="AD" clId="Web-{7DF5913A-8007-35EC-70DB-95404CF295AB}" dt="2023-05-02T15:54:46.069" v="181" actId="1076"/>
        <pc:sldMkLst>
          <pc:docMk/>
          <pc:sldMk cId="287397460" sldId="273"/>
        </pc:sldMkLst>
        <pc:spChg chg="mod">
          <ac:chgData name="Kristine Hedegaard" userId="S::kristine@xplore.marketing::13d6c0e9-1ba1-42f0-9c00-fed274f67ae1" providerId="AD" clId="Web-{7DF5913A-8007-35EC-70DB-95404CF295AB}" dt="2023-05-02T15:41:36.415" v="141" actId="20577"/>
          <ac:spMkLst>
            <pc:docMk/>
            <pc:sldMk cId="287397460" sldId="273"/>
            <ac:spMk id="2" creationId="{8CE35727-CDC9-ACCA-F566-7D39FA827987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2T15:42:56.918" v="162" actId="1076"/>
          <ac:spMkLst>
            <pc:docMk/>
            <pc:sldMk cId="287397460" sldId="273"/>
            <ac:spMk id="3" creationId="{7E456094-B64B-B8E7-FDE8-A99DE2EB55A8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2T15:43:00.027" v="164" actId="20577"/>
          <ac:spMkLst>
            <pc:docMk/>
            <pc:sldMk cId="287397460" sldId="273"/>
            <ac:spMk id="8" creationId="{48F5EB62-97A2-752D-CDB8-AC37C35FCDF7}"/>
          </ac:spMkLst>
        </pc:spChg>
        <pc:picChg chg="del">
          <ac:chgData name="Kristine Hedegaard" userId="S::kristine@xplore.marketing::13d6c0e9-1ba1-42f0-9c00-fed274f67ae1" providerId="AD" clId="Web-{7DF5913A-8007-35EC-70DB-95404CF295AB}" dt="2023-05-02T15:47:06.990" v="172"/>
          <ac:picMkLst>
            <pc:docMk/>
            <pc:sldMk cId="287397460" sldId="273"/>
            <ac:picMk id="5" creationId="{4466CD10-68F1-DA86-CE6F-C76AF3819E65}"/>
          </ac:picMkLst>
        </pc:picChg>
        <pc:picChg chg="del">
          <ac:chgData name="Kristine Hedegaard" userId="S::kristine@xplore.marketing::13d6c0e9-1ba1-42f0-9c00-fed274f67ae1" providerId="AD" clId="Web-{7DF5913A-8007-35EC-70DB-95404CF295AB}" dt="2023-05-02T15:54:36.116" v="177"/>
          <ac:picMkLst>
            <pc:docMk/>
            <pc:sldMk cId="287397460" sldId="273"/>
            <ac:picMk id="6" creationId="{C267F3E7-3017-F70A-EDDD-045DAB6B333E}"/>
          </ac:picMkLst>
        </pc:picChg>
        <pc:picChg chg="add mod modCrop">
          <ac:chgData name="Kristine Hedegaard" userId="S::kristine@xplore.marketing::13d6c0e9-1ba1-42f0-9c00-fed274f67ae1" providerId="AD" clId="Web-{7DF5913A-8007-35EC-70DB-95404CF295AB}" dt="2023-05-02T15:54:46.069" v="181" actId="1076"/>
          <ac:picMkLst>
            <pc:docMk/>
            <pc:sldMk cId="287397460" sldId="273"/>
            <ac:picMk id="7" creationId="{67D5B068-38C1-664B-DCB3-4262B4CA624A}"/>
          </ac:picMkLst>
        </pc:picChg>
        <pc:picChg chg="add mod modCrop">
          <ac:chgData name="Kristine Hedegaard" userId="S::kristine@xplore.marketing::13d6c0e9-1ba1-42f0-9c00-fed274f67ae1" providerId="AD" clId="Web-{7DF5913A-8007-35EC-70DB-95404CF295AB}" dt="2023-05-02T15:54:42.803" v="180" actId="1076"/>
          <ac:picMkLst>
            <pc:docMk/>
            <pc:sldMk cId="287397460" sldId="273"/>
            <ac:picMk id="9" creationId="{5E7E0AA0-EFEA-12B9-AE6C-0852A85F4187}"/>
          </ac:picMkLst>
        </pc:picChg>
      </pc:sldChg>
      <pc:sldChg chg="modSp">
        <pc:chgData name="Kristine Hedegaard" userId="S::kristine@xplore.marketing::13d6c0e9-1ba1-42f0-9c00-fed274f67ae1" providerId="AD" clId="Web-{7DF5913A-8007-35EC-70DB-95404CF295AB}" dt="2023-05-03T08:04:43.282" v="349" actId="20577"/>
        <pc:sldMkLst>
          <pc:docMk/>
          <pc:sldMk cId="4150579318" sldId="274"/>
        </pc:sldMkLst>
        <pc:spChg chg="mod">
          <ac:chgData name="Kristine Hedegaard" userId="S::kristine@xplore.marketing::13d6c0e9-1ba1-42f0-9c00-fed274f67ae1" providerId="AD" clId="Web-{7DF5913A-8007-35EC-70DB-95404CF295AB}" dt="2023-05-03T08:04:43.282" v="349" actId="20577"/>
          <ac:spMkLst>
            <pc:docMk/>
            <pc:sldMk cId="4150579318" sldId="274"/>
            <ac:spMk id="5" creationId="{94E9AE66-05D4-7A66-AA7F-3CC047A80E13}"/>
          </ac:spMkLst>
        </pc:spChg>
        <pc:spChg chg="mod">
          <ac:chgData name="Kristine Hedegaard" userId="S::kristine@xplore.marketing::13d6c0e9-1ba1-42f0-9c00-fed274f67ae1" providerId="AD" clId="Web-{7DF5913A-8007-35EC-70DB-95404CF295AB}" dt="2023-05-03T07:57:12.487" v="193" actId="20577"/>
          <ac:spMkLst>
            <pc:docMk/>
            <pc:sldMk cId="4150579318" sldId="274"/>
            <ac:spMk id="8" creationId="{48F5EB62-97A2-752D-CDB8-AC37C35FCDF7}"/>
          </ac:spMkLst>
        </pc:spChg>
      </pc:sldChg>
      <pc:sldChg chg="modSp">
        <pc:chgData name="Kristine Hedegaard" userId="S::kristine@xplore.marketing::13d6c0e9-1ba1-42f0-9c00-fed274f67ae1" providerId="AD" clId="Web-{7DF5913A-8007-35EC-70DB-95404CF295AB}" dt="2023-05-03T07:59:56.226" v="271" actId="20577"/>
        <pc:sldMkLst>
          <pc:docMk/>
          <pc:sldMk cId="980984525" sldId="294"/>
        </pc:sldMkLst>
        <pc:spChg chg="mod">
          <ac:chgData name="Kristine Hedegaard" userId="S::kristine@xplore.marketing::13d6c0e9-1ba1-42f0-9c00-fed274f67ae1" providerId="AD" clId="Web-{7DF5913A-8007-35EC-70DB-95404CF295AB}" dt="2023-05-03T07:59:56.226" v="271" actId="20577"/>
          <ac:spMkLst>
            <pc:docMk/>
            <pc:sldMk cId="980984525" sldId="294"/>
            <ac:spMk id="3" creationId="{92C8611E-178A-B3D3-9589-26D72CED34D8}"/>
          </ac:spMkLst>
        </pc:spChg>
      </pc:sldChg>
      <pc:sldChg chg="modSp addCm delCm">
        <pc:chgData name="Kristine Hedegaard" userId="S::kristine@xplore.marketing::13d6c0e9-1ba1-42f0-9c00-fed274f67ae1" providerId="AD" clId="Web-{7DF5913A-8007-35EC-70DB-95404CF295AB}" dt="2023-05-03T07:54:18.372" v="188"/>
        <pc:sldMkLst>
          <pc:docMk/>
          <pc:sldMk cId="1018111887" sldId="304"/>
        </pc:sldMkLst>
        <pc:spChg chg="mod">
          <ac:chgData name="Kristine Hedegaard" userId="S::kristine@xplore.marketing::13d6c0e9-1ba1-42f0-9c00-fed274f67ae1" providerId="AD" clId="Web-{7DF5913A-8007-35EC-70DB-95404CF295AB}" dt="2023-05-03T07:53:03.260" v="184" actId="20577"/>
          <ac:spMkLst>
            <pc:docMk/>
            <pc:sldMk cId="1018111887" sldId="304"/>
            <ac:spMk id="8" creationId="{48F5EB62-97A2-752D-CDB8-AC37C35FCD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ristine Hedegaard" userId="S::kristine@xplore.marketing::13d6c0e9-1ba1-42f0-9c00-fed274f67ae1" providerId="AD" clId="Web-{7DF5913A-8007-35EC-70DB-95404CF295AB}" dt="2023-05-03T07:54:18.372" v="188"/>
              <pc2:cmMkLst xmlns:pc2="http://schemas.microsoft.com/office/powerpoint/2019/9/main/command">
                <pc:docMk/>
                <pc:sldMk cId="1018111887" sldId="304"/>
                <pc2:cmMk id="{44531499-7183-4E78-B43C-CD06A6B5A6A8}"/>
              </pc2:cmMkLst>
            </pc226:cmChg>
            <pc226:cmChg xmlns:pc226="http://schemas.microsoft.com/office/powerpoint/2022/06/main/command" chg="add del">
              <pc226:chgData name="Kristine Hedegaard" userId="S::kristine@xplore.marketing::13d6c0e9-1ba1-42f0-9c00-fed274f67ae1" providerId="AD" clId="Web-{7DF5913A-8007-35EC-70DB-95404CF295AB}" dt="2023-05-03T07:54:03.840" v="187"/>
              <pc2:cmMkLst xmlns:pc2="http://schemas.microsoft.com/office/powerpoint/2019/9/main/command">
                <pc:docMk/>
                <pc:sldMk cId="1018111887" sldId="304"/>
                <pc2:cmMk id="{941FAFC3-1993-4165-869E-A6D3AF6171E9}"/>
              </pc2:cmMkLst>
            </pc226:cmChg>
          </p:ext>
        </pc:extLst>
      </pc:sldChg>
    </pc:docChg>
  </pc:docChgLst>
  <pc:docChgLst>
    <pc:chgData name="Diana Vile" userId="S::diana@xplore.marketing::2cd273ef-06ed-4e97-80bd-2966785216a7" providerId="AD" clId="Web-{5E69B6BB-FDC5-9113-D43C-125201C77B33}"/>
    <pc:docChg chg="modSld">
      <pc:chgData name="Diana Vile" userId="S::diana@xplore.marketing::2cd273ef-06ed-4e97-80bd-2966785216a7" providerId="AD" clId="Web-{5E69B6BB-FDC5-9113-D43C-125201C77B33}" dt="2023-06-07T12:51:47.026" v="12"/>
      <pc:docMkLst>
        <pc:docMk/>
      </pc:docMkLst>
      <pc:sldChg chg="modCm">
        <pc:chgData name="Diana Vile" userId="S::diana@xplore.marketing::2cd273ef-06ed-4e97-80bd-2966785216a7" providerId="AD" clId="Web-{5E69B6BB-FDC5-9113-D43C-125201C77B33}" dt="2023-06-07T12:48:25.934" v="1"/>
        <pc:sldMkLst>
          <pc:docMk/>
          <pc:sldMk cId="2589137033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5E69B6BB-FDC5-9113-D43C-125201C77B33}" dt="2023-06-07T12:48:25.934" v="1"/>
              <pc2:cmMkLst xmlns:pc2="http://schemas.microsoft.com/office/powerpoint/2019/9/main/command">
                <pc:docMk/>
                <pc:sldMk cId="2589137033" sldId="271"/>
                <pc2:cmMk id="{16ECD50C-9E28-42E4-92C9-AB90686F7434}"/>
              </pc2:cmMkLst>
            </pc226:cmChg>
          </p:ext>
        </pc:extLst>
      </pc:sldChg>
      <pc:sldChg chg="modCm">
        <pc:chgData name="Diana Vile" userId="S::diana@xplore.marketing::2cd273ef-06ed-4e97-80bd-2966785216a7" providerId="AD" clId="Web-{5E69B6BB-FDC5-9113-D43C-125201C77B33}" dt="2023-06-07T12:48:19.277" v="0"/>
        <pc:sldMkLst>
          <pc:docMk/>
          <pc:sldMk cId="1908496971" sldId="2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5E69B6BB-FDC5-9113-D43C-125201C77B33}" dt="2023-06-07T12:48:19.277" v="0"/>
              <pc2:cmMkLst xmlns:pc2="http://schemas.microsoft.com/office/powerpoint/2019/9/main/command">
                <pc:docMk/>
                <pc:sldMk cId="1908496971" sldId="272"/>
                <pc2:cmMk id="{7837F1F7-35F3-4074-8355-E36A5FECF6F5}"/>
              </pc2:cmMkLst>
            </pc226:cmChg>
          </p:ext>
        </pc:extLst>
      </pc:sldChg>
      <pc:sldChg chg="modSp modCm">
        <pc:chgData name="Diana Vile" userId="S::diana@xplore.marketing::2cd273ef-06ed-4e97-80bd-2966785216a7" providerId="AD" clId="Web-{5E69B6BB-FDC5-9113-D43C-125201C77B33}" dt="2023-06-07T12:50:20.254" v="8" actId="20577"/>
        <pc:sldMkLst>
          <pc:docMk/>
          <pc:sldMk cId="287397460" sldId="273"/>
        </pc:sldMkLst>
        <pc:spChg chg="mod">
          <ac:chgData name="Diana Vile" userId="S::diana@xplore.marketing::2cd273ef-06ed-4e97-80bd-2966785216a7" providerId="AD" clId="Web-{5E69B6BB-FDC5-9113-D43C-125201C77B33}" dt="2023-06-07T12:50:20.254" v="8" actId="20577"/>
          <ac:spMkLst>
            <pc:docMk/>
            <pc:sldMk cId="287397460" sldId="273"/>
            <ac:spMk id="2" creationId="{8CE35727-CDC9-ACCA-F566-7D39FA827987}"/>
          </ac:spMkLst>
        </pc:spChg>
        <pc:spChg chg="mod">
          <ac:chgData name="Diana Vile" userId="S::diana@xplore.marketing::2cd273ef-06ed-4e97-80bd-2966785216a7" providerId="AD" clId="Web-{5E69B6BB-FDC5-9113-D43C-125201C77B33}" dt="2023-06-07T12:49:48.002" v="6" actId="20577"/>
          <ac:spMkLst>
            <pc:docMk/>
            <pc:sldMk cId="287397460" sldId="273"/>
            <ac:spMk id="8" creationId="{48F5EB62-97A2-752D-CDB8-AC37C35FCD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iana Vile" userId="S::diana@xplore.marketing::2cd273ef-06ed-4e97-80bd-2966785216a7" providerId="AD" clId="Web-{5E69B6BB-FDC5-9113-D43C-125201C77B33}" dt="2023-06-07T12:49:11.953" v="5"/>
              <pc2:cmMkLst xmlns:pc2="http://schemas.microsoft.com/office/powerpoint/2019/9/main/command">
                <pc:docMk/>
                <pc:sldMk cId="287397460" sldId="273"/>
                <pc2:cmMk id="{090B3F6B-C6AF-44AF-8139-6B2254E889C4}"/>
              </pc2:cmMkLst>
            </pc226:cmChg>
          </p:ext>
        </pc:extLst>
      </pc:sldChg>
      <pc:sldChg chg="modCm">
        <pc:chgData name="Diana Vile" userId="S::diana@xplore.marketing::2cd273ef-06ed-4e97-80bd-2966785216a7" providerId="AD" clId="Web-{5E69B6BB-FDC5-9113-D43C-125201C77B33}" dt="2023-06-07T12:51:47.026" v="12"/>
        <pc:sldMkLst>
          <pc:docMk/>
          <pc:sldMk cId="4150579318" sldId="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Diana Vile" userId="S::diana@xplore.marketing::2cd273ef-06ed-4e97-80bd-2966785216a7" providerId="AD" clId="Web-{5E69B6BB-FDC5-9113-D43C-125201C77B33}" dt="2023-06-07T12:51:47.026" v="12"/>
              <pc2:cmMkLst xmlns:pc2="http://schemas.microsoft.com/office/powerpoint/2019/9/main/command">
                <pc:docMk/>
                <pc:sldMk cId="4150579318" sldId="274"/>
                <pc2:cmMk id="{26CE3904-8AA6-4E7C-900B-89B423C11DBE}"/>
              </pc2:cmMkLst>
              <pc226:cmRplyChg chg="add">
                <pc226:chgData name="Diana Vile" userId="S::diana@xplore.marketing::2cd273ef-06ed-4e97-80bd-2966785216a7" providerId="AD" clId="Web-{5E69B6BB-FDC5-9113-D43C-125201C77B33}" dt="2023-06-07T12:51:47.026" v="12"/>
                <pc2:cmRplyMkLst xmlns:pc2="http://schemas.microsoft.com/office/powerpoint/2019/9/main/command">
                  <pc:docMk/>
                  <pc:sldMk cId="4150579318" sldId="274"/>
                  <pc2:cmMk id="{26CE3904-8AA6-4E7C-900B-89B423C11DBE}"/>
                  <pc2:cmRplyMk id="{74A51A70-9598-4E75-8DBB-882201FF89A3}"/>
                </pc2:cmRplyMkLst>
              </pc226:cmRplyChg>
            </pc226:cmChg>
          </p:ext>
        </pc:extLst>
      </pc:sldChg>
      <pc:sldChg chg="modCm">
        <pc:chgData name="Diana Vile" userId="S::diana@xplore.marketing::2cd273ef-06ed-4e97-80bd-2966785216a7" providerId="AD" clId="Web-{5E69B6BB-FDC5-9113-D43C-125201C77B33}" dt="2023-06-07T12:51:00.164" v="9"/>
        <pc:sldMkLst>
          <pc:docMk/>
          <pc:sldMk cId="1018111887" sldId="3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Diana Vile" userId="S::diana@xplore.marketing::2cd273ef-06ed-4e97-80bd-2966785216a7" providerId="AD" clId="Web-{5E69B6BB-FDC5-9113-D43C-125201C77B33}" dt="2023-06-07T12:51:00.164" v="9"/>
              <pc2:cmMkLst xmlns:pc2="http://schemas.microsoft.com/office/powerpoint/2019/9/main/command">
                <pc:docMk/>
                <pc:sldMk cId="1018111887" sldId="304"/>
                <pc2:cmMk id="{E54BB29F-B9C4-40E2-9A95-E7AA2DB725D3}"/>
              </pc2:cmMkLst>
              <pc226:cmRplyChg chg="add">
                <pc226:chgData name="Diana Vile" userId="S::diana@xplore.marketing::2cd273ef-06ed-4e97-80bd-2966785216a7" providerId="AD" clId="Web-{5E69B6BB-FDC5-9113-D43C-125201C77B33}" dt="2023-06-07T12:51:00.164" v="9"/>
                <pc2:cmRplyMkLst xmlns:pc2="http://schemas.microsoft.com/office/powerpoint/2019/9/main/command">
                  <pc:docMk/>
                  <pc:sldMk cId="1018111887" sldId="304"/>
                  <pc2:cmMk id="{E54BB29F-B9C4-40E2-9A95-E7AA2DB725D3}"/>
                  <pc2:cmRplyMk id="{E2759AF4-B3EA-4232-806A-6FB0410717DB}"/>
                </pc2:cmRplyMkLst>
              </pc226:cmRplyChg>
            </pc226:cmChg>
          </p:ext>
        </pc:extLst>
      </pc:sldChg>
      <pc:sldChg chg="modCm">
        <pc:chgData name="Diana Vile" userId="S::diana@xplore.marketing::2cd273ef-06ed-4e97-80bd-2966785216a7" providerId="AD" clId="Web-{5E69B6BB-FDC5-9113-D43C-125201C77B33}" dt="2023-06-07T12:51:05.539" v="10"/>
        <pc:sldMkLst>
          <pc:docMk/>
          <pc:sldMk cId="3654682956" sldId="3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Diana Vile" userId="S::diana@xplore.marketing::2cd273ef-06ed-4e97-80bd-2966785216a7" providerId="AD" clId="Web-{5E69B6BB-FDC5-9113-D43C-125201C77B33}" dt="2023-06-07T12:51:05.539" v="10"/>
              <pc2:cmMkLst xmlns:pc2="http://schemas.microsoft.com/office/powerpoint/2019/9/main/command">
                <pc:docMk/>
                <pc:sldMk cId="3654682956" sldId="305"/>
                <pc2:cmMk id="{B48D1C26-528F-4CA2-B628-A9577B4D0AF5}"/>
              </pc2:cmMkLst>
              <pc226:cmRplyChg chg="add">
                <pc226:chgData name="Diana Vile" userId="S::diana@xplore.marketing::2cd273ef-06ed-4e97-80bd-2966785216a7" providerId="AD" clId="Web-{5E69B6BB-FDC5-9113-D43C-125201C77B33}" dt="2023-06-07T12:51:05.539" v="10"/>
                <pc2:cmRplyMkLst xmlns:pc2="http://schemas.microsoft.com/office/powerpoint/2019/9/main/command">
                  <pc:docMk/>
                  <pc:sldMk cId="3654682956" sldId="305"/>
                  <pc2:cmMk id="{B48D1C26-528F-4CA2-B628-A9577B4D0AF5}"/>
                  <pc2:cmRplyMk id="{25BC62BE-8609-4B80-B88D-0466F83B778C}"/>
                </pc2:cmRplyMkLst>
              </pc226:cmRplyChg>
            </pc226:cmChg>
          </p:ext>
        </pc:extLst>
      </pc:sldChg>
      <pc:sldChg chg="addCm">
        <pc:chgData name="Diana Vile" userId="S::diana@xplore.marketing::2cd273ef-06ed-4e97-80bd-2966785216a7" providerId="AD" clId="Web-{5E69B6BB-FDC5-9113-D43C-125201C77B33}" dt="2023-06-07T12:51:20.571" v="11"/>
        <pc:sldMkLst>
          <pc:docMk/>
          <pc:sldMk cId="1988185665" sldId="3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iana Vile" userId="S::diana@xplore.marketing::2cd273ef-06ed-4e97-80bd-2966785216a7" providerId="AD" clId="Web-{5E69B6BB-FDC5-9113-D43C-125201C77B33}" dt="2023-06-07T12:51:20.571" v="11"/>
              <pc2:cmMkLst xmlns:pc2="http://schemas.microsoft.com/office/powerpoint/2019/9/main/command">
                <pc:docMk/>
                <pc:sldMk cId="1988185665" sldId="306"/>
                <pc2:cmMk id="{6FB17518-203A-4D2F-9B53-B3853ADF8C41}"/>
              </pc2:cmMkLst>
            </pc226:cmChg>
          </p:ext>
        </pc:extLst>
      </pc:sldChg>
    </pc:docChg>
  </pc:docChgLst>
</pc:chgInfo>
</file>

<file path=ppt/comments/modernComment_10F_9A5318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ECD50C-9E28-42E4-92C9-AB90686F7434}" authorId="{1D8E7246-BDAB-A1FE-B3DF-4AEEBD6DAE98}" status="resolved" created="2023-06-02T10:00:10.909" complete="100000">
    <pc:sldMkLst xmlns:pc="http://schemas.microsoft.com/office/powerpoint/2013/main/command">
      <pc:docMk/>
      <pc:sldMk cId="2589137033" sldId="271"/>
    </pc:sldMkLst>
    <p188:replyLst>
      <p188:reply id="{2AD32E3C-5621-4D44-A55F-E44D168136FE}" authorId="{61EFD8BE-A7B1-FC7D-6F2D-D56F8A02B93E}" created="2023-06-07T11:07:45.290">
        <p188:txBody>
          <a:bodyPr/>
          <a:lstStyle/>
          <a:p>
            <a:r>
              <a:rPr lang="fr-FR"/>
              <a:t>done</a:t>
            </a:r>
          </a:p>
        </p188:txBody>
      </p188:reply>
    </p188:replyLst>
    <p188:txBody>
      <a:bodyPr/>
      <a:lstStyle/>
      <a:p>
        <a:r>
          <a:rPr lang="en-GB"/>
          <a:t>UPDATE NEEDED</a:t>
        </a:r>
      </a:p>
    </p188:txBody>
  </p188:cm>
</p188:cmLst>
</file>

<file path=ppt/comments/modernComment_110_71C15A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37F1F7-35F3-4074-8355-E36A5FECF6F5}" authorId="{1D8E7246-BDAB-A1FE-B3DF-4AEEBD6DAE98}" status="resolved" created="2023-06-02T10:00:15.472" complete="100000">
    <pc:sldMkLst xmlns:pc="http://schemas.microsoft.com/office/powerpoint/2013/main/command">
      <pc:docMk/>
      <pc:sldMk cId="1908496971" sldId="272"/>
    </pc:sldMkLst>
    <p188:replyLst>
      <p188:reply id="{4DE3725E-C3E2-4CA8-BAF6-E8690CB85F6D}" authorId="{61EFD8BE-A7B1-FC7D-6F2D-D56F8A02B93E}" created="2023-06-07T11:18:35.027">
        <p188:txBody>
          <a:bodyPr/>
          <a:lstStyle/>
          <a:p>
            <a:r>
              <a:rPr lang="fr-FR"/>
              <a:t>done</a:t>
            </a:r>
          </a:p>
        </p188:txBody>
      </p188:reply>
    </p188:replyLst>
    <p188:txBody>
      <a:bodyPr/>
      <a:lstStyle/>
      <a:p>
        <a:r>
          <a:rPr lang="en-GB"/>
          <a:t>UPDATE NEEDED</a:t>
        </a:r>
      </a:p>
    </p188:txBody>
  </p188:cm>
</p188:cmLst>
</file>

<file path=ppt/comments/modernComment_111_112156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0B3F6B-C6AF-44AF-8139-6B2254E889C4}" authorId="{1D8E7246-BDAB-A1FE-B3DF-4AEEBD6DAE98}" status="resolved" created="2023-06-02T10:00:21.972" complete="100000">
    <pc:sldMkLst xmlns:pc="http://schemas.microsoft.com/office/powerpoint/2013/main/command">
      <pc:docMk/>
      <pc:sldMk cId="287397460" sldId="273"/>
    </pc:sldMkLst>
    <p188:txBody>
      <a:bodyPr/>
      <a:lstStyle/>
      <a:p>
        <a:r>
          <a:rPr lang="en-GB"/>
          <a:t>UPDATE NEEDED</a:t>
        </a:r>
      </a:p>
    </p188:txBody>
  </p188:cm>
</p188:cmLst>
</file>

<file path=ppt/comments/modernComment_112_F764D0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CE3904-8AA6-4E7C-900B-89B423C11DBE}" authorId="{1D8E7246-BDAB-A1FE-B3DF-4AEEBD6DAE98}" status="resolved" created="2023-06-02T10:00:52.629" complete="100000">
    <pc:sldMkLst xmlns:pc="http://schemas.microsoft.com/office/powerpoint/2013/main/command">
      <pc:docMk/>
      <pc:sldMk cId="4150579318" sldId="274"/>
    </pc:sldMkLst>
    <p188:replyLst>
      <p188:reply id="{74A51A70-9598-4E75-8DBB-882201FF89A3}" authorId="{1D8E7246-BDAB-A1FE-B3DF-4AEEBD6DAE98}" created="2023-06-07T12:51:47.026">
        <p188:txBody>
          <a:bodyPr/>
          <a:lstStyle/>
          <a:p>
            <a:r>
              <a:rPr lang="en-GB"/>
              <a:t>[@Kristine Hedegaard] , can you tell me what is scheduled for June for F&amp;F, so I can update this part?</a:t>
            </a:r>
          </a:p>
        </p188:txBody>
      </p188:reply>
      <p188:reply id="{B9650FA5-8A40-4D66-9DCB-89895B9AF96B}" authorId="{61EFD8BE-A7B1-FC7D-6F2D-D56F8A02B93E}" created="2023-06-07T14:59:42.795">
        <p188:txBody>
          <a:bodyPr/>
          <a:lstStyle/>
          <a:p>
            <a:r>
              <a:rPr lang="fr-FR"/>
              <a:t>done</a:t>
            </a:r>
          </a:p>
        </p188:txBody>
      </p188:reply>
    </p188:replyLst>
    <p188:txBody>
      <a:bodyPr/>
      <a:lstStyle/>
      <a:p>
        <a:r>
          <a:rPr lang="en-GB"/>
          <a:t>UPDATE NEEDED</a:t>
        </a:r>
      </a:p>
    </p188:txBody>
  </p188:cm>
</p188:cmLst>
</file>

<file path=ppt/comments/modernComment_130_3CAF27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4BB29F-B9C4-40E2-9A95-E7AA2DB725D3}" authorId="{1D8E7246-BDAB-A1FE-B3DF-4AEEBD6DAE98}" status="resolved" created="2023-06-02T10:00:36.895" complete="100000">
    <pc:sldMkLst xmlns:pc="http://schemas.microsoft.com/office/powerpoint/2013/main/command">
      <pc:docMk/>
      <pc:sldMk cId="1018111887" sldId="304"/>
    </pc:sldMkLst>
    <p188:replyLst>
      <p188:reply id="{E2759AF4-B3EA-4232-806A-6FB0410717DB}" authorId="{1D8E7246-BDAB-A1FE-B3DF-4AEEBD6DAE98}" created="2023-06-07T12:51:00.164">
        <p188:txBody>
          <a:bodyPr/>
          <a:lstStyle/>
          <a:p>
            <a:r>
              <a:rPr lang="en-GB"/>
              <a:t>[@Kristine Hedegaard] , can you give me the screenshots, so I can update this part?</a:t>
            </a:r>
          </a:p>
        </p188:txBody>
      </p188:reply>
    </p188:replyLst>
    <p188:txBody>
      <a:bodyPr/>
      <a:lstStyle/>
      <a:p>
        <a:r>
          <a:rPr lang="en-GB"/>
          <a:t>UPDATE NEEDED</a:t>
        </a:r>
      </a:p>
    </p188:txBody>
  </p188:cm>
</p188:cmLst>
</file>

<file path=ppt/comments/modernComment_131_D9D609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8D1C26-528F-4CA2-B628-A9577B4D0AF5}" authorId="{1D8E7246-BDAB-A1FE-B3DF-4AEEBD6DAE98}" status="resolved" created="2023-06-02T10:00:46.411" complete="100000">
    <pc:sldMkLst xmlns:pc="http://schemas.microsoft.com/office/powerpoint/2013/main/command">
      <pc:docMk/>
      <pc:sldMk cId="3654682956" sldId="305"/>
    </pc:sldMkLst>
    <p188:replyLst>
      <p188:reply id="{25BC62BE-8609-4B80-B88D-0466F83B778C}" authorId="{1D8E7246-BDAB-A1FE-B3DF-4AEEBD6DAE98}" created="2023-06-07T12:51:05.539">
        <p188:txBody>
          <a:bodyPr/>
          <a:lstStyle/>
          <a:p>
            <a:r>
              <a:rPr lang="en-GB"/>
              <a:t>[@Kristine Hedegaard] , can you give me the screenshots, so I can update this part?</a:t>
            </a:r>
          </a:p>
        </p188:txBody>
      </p188:reply>
    </p188:replyLst>
    <p188:txBody>
      <a:bodyPr/>
      <a:lstStyle/>
      <a:p>
        <a:r>
          <a:rPr lang="en-GB"/>
          <a:t>UPDATE NEEDED</a:t>
        </a:r>
      </a:p>
    </p188:txBody>
  </p188:cm>
</p188:cmLst>
</file>

<file path=ppt/comments/modernComment_132_76814E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B17518-203A-4D2F-9B53-B3853ADF8C41}" authorId="{1D8E7246-BDAB-A1FE-B3DF-4AEEBD6DAE98}" status="resolved" created="2023-06-07T12:51:20.571" complete="100000">
    <pc:sldMkLst xmlns:pc="http://schemas.microsoft.com/office/powerpoint/2013/main/command">
      <pc:docMk/>
      <pc:sldMk cId="1988185665" sldId="306"/>
    </pc:sldMkLst>
    <p188:replyLst>
      <p188:reply id="{23B9D0EB-1AE6-4A31-BB7A-2F721FA2A279}" authorId="{61EFD8BE-A7B1-FC7D-6F2D-D56F8A02B93E}" created="2023-06-07T14:59:38.404">
        <p188:txBody>
          <a:bodyPr/>
          <a:lstStyle/>
          <a:p>
            <a:r>
              <a:rPr lang="fr-FR"/>
              <a:t>done</a:t>
            </a:r>
          </a:p>
        </p188:txBody>
      </p188:reply>
    </p188:replyLst>
    <p188:txBody>
      <a:bodyPr/>
      <a:lstStyle/>
      <a:p>
        <a:r>
          <a:rPr lang="en-GB"/>
          <a:t>[@Kristine Hedegaard] , can you give me the screenshots, so I can update this part?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B3497-3D2C-3565-BB65-A8727A63D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943294F-B0EA-37B5-2166-B3BEA3C77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88EDAA-B4F4-58CE-EAEA-AFFAAE593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A9CC67-0429-B613-C9EF-1BEC93DB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EA0E57-A77A-125F-817B-AA37813E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DD2CA-D080-96FE-3AD6-2A69743C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86CDA0D-2E22-0677-993C-6A23A444E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796F0A3-5078-8C7F-0A00-5EDFD130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F0AF0E-5EF9-3D49-9436-4C848A2C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554E10-B6B5-0A4A-C85E-8A19B05D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8AD151A-1E43-0691-5738-8BAAC63B4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7E8948A-77A7-6E57-5FEF-05FC51E6E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64523E-A2DD-C117-DCBE-76012EE9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BCCF10-AEBF-4CA2-017B-8DAFC620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3FF9C0-7F27-EF28-D431-7694E892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41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E9A3E-21F0-ED46-B4F7-F65426D3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9FEF314-0736-3562-99C5-1E195B24E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0F3676F-B4EC-13D9-2DCA-AC1B3565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19D2729-7AB7-3B0F-E02D-2FAFC75E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9080D1-6793-1D27-A1C0-F0D0DCD2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6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99C16-89D0-A78C-53B9-50A57E06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F74481-D505-303C-9863-F443A8202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41EC9D7-400A-1E79-BAE9-7842CAC3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957E45-C9D0-6637-6080-34E5A63A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5D24CD-45D0-BE41-F536-ECE06971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23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56E3D-4847-564E-B5DF-FFD85045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D3691E-7ACB-9DE8-397C-17E3F078A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CA3FC09-BC13-5206-A8C7-4CBEC1333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50E8DC2-80F7-49F4-9907-6A0234C4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DEAAFB5-5758-7B16-FA11-8C585CD6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AA0D9F7-C919-385E-B27B-64F6617D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3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E81F2-B52B-345D-761F-3D6B0137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4D3FED-F55C-AC2B-815C-D70B2EE56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C2AE66-650B-056D-19B4-B20B2D255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79D1228-2373-0DC5-77E8-C397136D3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0129808-D686-1FF7-585C-10D052C1D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C74BC17-0C86-170E-38C7-6E478FE52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7E57C3E6-ED0E-DFC4-9475-2AD6EEBD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BDA20AC-8321-9FF0-8317-17E0D323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99C9A-039E-C6C3-0EC0-14A16ADD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BFE43A2-327B-7C9D-6889-2F35787A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E6ED514-E4A3-5A75-ED07-BF9A085FE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7417A6-BF7D-9518-742F-900214A9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50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5EA725-8B38-A0F8-DACE-3B2A1C77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5D1006B-25AC-3735-4CFE-495CEFF7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6671A2-CC1D-327E-CB3C-A5DD4750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37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E85B7-75A1-E200-A7B5-D7294713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DC5F791-5F63-74EA-060D-AA00F40B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1F1C75-A2E5-E7B2-0978-E62A6827E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FA2987C-E454-5ACD-CF47-4E075AAB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BA4DB5-B057-0F84-2EA9-FA81C746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8ACA02-FAB8-7F8D-23CB-A6148FFA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5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2AF32-D1FE-20C0-F84A-CD38895A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C45BF35-F270-479B-CFCD-1D84E2E1B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731EEB-2A34-F4C1-58A3-34219DFC4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29DB26D-6AEB-A40D-011B-15978F26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24BD8BB-CB76-1FB7-466D-08E1ADE1B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D8A528-CD3D-195F-6AC3-B5A559F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88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E316661-3375-43B8-119E-27B811E5D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D6412C-B7E9-D96E-21BE-919186DE4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941BCB-93C9-C2F6-95F8-F4A297F3A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10639-649E-41AE-875C-BDCD68E5FA69}" type="datetimeFigureOut">
              <a:rPr lang="en-GB" smtClean="0"/>
              <a:t>07/06/2023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9E5C6C-E895-0019-11A8-D0F8F9D21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91AAEB-4C5B-4E42-0BDD-46901F40D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AA52-AFE7-4374-A2A9-76135ADD8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4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jpeg"/><Relationship Id="rId2" Type="http://schemas.microsoft.com/office/2018/10/relationships/comments" Target="../comments/modernComment_10F_9A53188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10_71C15A4B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11_112156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jpeg"/><Relationship Id="rId2" Type="http://schemas.microsoft.com/office/2018/10/relationships/comments" Target="../comments/modernComment_130_3CAF278F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jpeg"/><Relationship Id="rId2" Type="http://schemas.microsoft.com/office/2018/10/relationships/comments" Target="../comments/modernComment_131_D9D6094C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32_76814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12_F764D07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idaandflorence.com/blogs/news/eco-friendly-jewelry-sustainable-and-stylish-accessori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 8" descr="Une image contenant personne, rouge&#10;&#10;Description générée automatiquement">
            <a:extLst>
              <a:ext uri="{FF2B5EF4-FFF2-40B4-BE49-F238E27FC236}">
                <a16:creationId xmlns:a16="http://schemas.microsoft.com/office/drawing/2014/main" id="{0EB2D7A9-D0E9-9063-B53B-A220929EB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3" b="3923"/>
          <a:stretch/>
        </p:blipFill>
        <p:spPr>
          <a:xfrm>
            <a:off x="7225418" y="-2499"/>
            <a:ext cx="4963771" cy="68631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B650C3-1998-025C-0B97-D612C5786102}"/>
              </a:ext>
            </a:extLst>
          </p:cNvPr>
          <p:cNvSpPr/>
          <p:nvPr/>
        </p:nvSpPr>
        <p:spPr>
          <a:xfrm>
            <a:off x="0" y="0"/>
            <a:ext cx="7231645" cy="6858000"/>
          </a:xfrm>
          <a:prstGeom prst="rect">
            <a:avLst/>
          </a:prstGeom>
          <a:solidFill>
            <a:srgbClr val="FBE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E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39DB640D-7AA0-D078-FD46-A9E42CBA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9668"/>
            <a:ext cx="5305340" cy="362316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CA6ABB-E142-369D-0EB5-8A39C1E80A5F}"/>
              </a:ext>
            </a:extLst>
          </p:cNvPr>
          <p:cNvSpPr>
            <a:spLocks noGrp="1"/>
          </p:cNvSpPr>
          <p:nvPr/>
        </p:nvSpPr>
        <p:spPr>
          <a:xfrm>
            <a:off x="166484" y="1295652"/>
            <a:ext cx="6884895" cy="143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ES" sz="4400" b="1">
                <a:solidFill>
                  <a:srgbClr val="78251D"/>
                </a:solidFill>
                <a:latin typeface="Cirka Light"/>
              </a:rPr>
              <a:t>Marketing Report</a:t>
            </a:r>
            <a:endParaRPr lang="fr-FR"/>
          </a:p>
          <a:p>
            <a:pPr algn="l"/>
            <a:r>
              <a:rPr lang="fr-FR" sz="2800">
                <a:solidFill>
                  <a:srgbClr val="78251D"/>
                </a:solidFill>
                <a:latin typeface="Cirka Light"/>
              </a:rPr>
              <a:t>May 2023</a:t>
            </a:r>
          </a:p>
        </p:txBody>
      </p:sp>
    </p:spTree>
    <p:extLst>
      <p:ext uri="{BB962C8B-B14F-4D97-AF65-F5344CB8AC3E}">
        <p14:creationId xmlns:p14="http://schemas.microsoft.com/office/powerpoint/2010/main" val="386561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605297" y="77584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r>
              <a:rPr lang="en-GB"/>
              <a:t>F&amp;F- Newsletter May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84" name="Straight Connector 10"/>
          <p:cNvSpPr/>
          <p:nvPr/>
        </p:nvSpPr>
        <p:spPr>
          <a:xfrm>
            <a:off x="605297" y="982771"/>
            <a:ext cx="3030651" cy="1"/>
          </a:xfrm>
          <a:prstGeom prst="line">
            <a:avLst/>
          </a:prstGeom>
          <a:ln w="19050">
            <a:solidFill>
              <a:srgbClr val="66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28" y="320522"/>
            <a:ext cx="676276" cy="3714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8611E-178A-B3D3-9589-26D72CED34D8}"/>
              </a:ext>
            </a:extLst>
          </p:cNvPr>
          <p:cNvSpPr txBox="1"/>
          <p:nvPr/>
        </p:nvSpPr>
        <p:spPr>
          <a:xfrm>
            <a:off x="488485" y="1040357"/>
            <a:ext cx="4819786" cy="1124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In MAY 2023, Xplore Digital styled and developed the first Frida &amp; Florence Newsletter: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Newsletter: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1"/>
            </a:pPr>
            <a:r>
              <a:rPr lang="en-GB">
                <a:solidFill>
                  <a:srgbClr val="424242"/>
                </a:solidFill>
                <a:effectLst/>
              </a:rPr>
              <a:t>Hey! We've got some exciting news</a:t>
            </a:r>
            <a:r>
              <a:rPr lang="en-GB" sz="1400"/>
              <a:t>. </a:t>
            </a:r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4C6B8036-DB8F-71D0-0433-0BAECD011BBE}"/>
              </a:ext>
            </a:extLst>
          </p:cNvPr>
          <p:cNvSpPr/>
          <p:nvPr/>
        </p:nvSpPr>
        <p:spPr>
          <a:xfrm>
            <a:off x="6030555" y="1333108"/>
            <a:ext cx="5812627" cy="5356769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0000"/>
                </a:solidFill>
              </a:defRPr>
            </a:pPr>
            <a:endParaRPr lang="en-GB" b="1"/>
          </a:p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                              </a:t>
            </a:r>
          </a:p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                              NEWSLETTER MAY</a:t>
            </a:r>
          </a:p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         STATS</a:t>
            </a:r>
          </a:p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                        Click Rate: 33%</a:t>
            </a:r>
          </a:p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                                  Opening rate: 41,94%</a:t>
            </a:r>
          </a:p>
          <a:p>
            <a:pPr algn="ctr">
              <a:defRPr>
                <a:solidFill>
                  <a:srgbClr val="660000"/>
                </a:solidFill>
              </a:defRPr>
            </a:pPr>
            <a:endParaRPr lang="en-GB" b="1"/>
          </a:p>
        </p:txBody>
      </p:sp>
      <p:pic>
        <p:nvPicPr>
          <p:cNvPr id="12" name="Picture 11" descr="A picture containing human face, person, clothing, screenshot&#10;&#10;Description automatically generated">
            <a:extLst>
              <a:ext uri="{FF2B5EF4-FFF2-40B4-BE49-F238E27FC236}">
                <a16:creationId xmlns:a16="http://schemas.microsoft.com/office/drawing/2014/main" id="{F028A724-8BA0-14B2-80EA-DB2E6833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5" y="2207873"/>
            <a:ext cx="3876785" cy="3051012"/>
          </a:xfrm>
          <a:prstGeom prst="rect">
            <a:avLst/>
          </a:prstGeom>
        </p:spPr>
      </p:pic>
      <p:pic>
        <p:nvPicPr>
          <p:cNvPr id="14" name="Picture 13" descr="A person's face with a ring on her finger">
            <a:extLst>
              <a:ext uri="{FF2B5EF4-FFF2-40B4-BE49-F238E27FC236}">
                <a16:creationId xmlns:a16="http://schemas.microsoft.com/office/drawing/2014/main" id="{6404304B-B440-3097-7DF0-706EEBE79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66" y="286187"/>
            <a:ext cx="3064512" cy="2020359"/>
          </a:xfrm>
          <a:prstGeom prst="rect">
            <a:avLst/>
          </a:prstGeom>
        </p:spPr>
      </p:pic>
      <p:pic>
        <p:nvPicPr>
          <p:cNvPr id="18" name="Picture 1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4A8F862-F41F-A9A7-2D1F-0FF826503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7" y="3735609"/>
            <a:ext cx="2963625" cy="1585854"/>
          </a:xfrm>
          <a:prstGeom prst="rect">
            <a:avLst/>
          </a:prstGeom>
        </p:spPr>
      </p:pic>
      <p:pic>
        <p:nvPicPr>
          <p:cNvPr id="10" name="Picture 9" descr="A picture containing text, receipt, screenshot, white&#10;&#10;Description automatically generated">
            <a:extLst>
              <a:ext uri="{FF2B5EF4-FFF2-40B4-BE49-F238E27FC236}">
                <a16:creationId xmlns:a16="http://schemas.microsoft.com/office/drawing/2014/main" id="{C67C7937-BA5E-91C3-95C0-83C33AD29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66" y="5095982"/>
            <a:ext cx="12215066" cy="1762018"/>
          </a:xfrm>
          <a:prstGeom prst="rect">
            <a:avLst/>
          </a:prstGeom>
        </p:spPr>
      </p:pic>
      <p:pic>
        <p:nvPicPr>
          <p:cNvPr id="20" name="Picture 19" descr="A picture containing human face, text, smile, screenshot&#10;&#10;Description automatically generated">
            <a:extLst>
              <a:ext uri="{FF2B5EF4-FFF2-40B4-BE49-F238E27FC236}">
                <a16:creationId xmlns:a16="http://schemas.microsoft.com/office/drawing/2014/main" id="{1139C181-C5E4-8C81-7BD6-77D16D5BB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0" y="2308651"/>
            <a:ext cx="3016665" cy="1458708"/>
          </a:xfrm>
          <a:prstGeom prst="rect">
            <a:avLst/>
          </a:prstGeom>
        </p:spPr>
      </p:pic>
      <p:pic>
        <p:nvPicPr>
          <p:cNvPr id="24" name="Picture 23" descr="A picture containing fashion accessory, text, necklace, jewellery&#10;&#10;Description automatically generated">
            <a:extLst>
              <a:ext uri="{FF2B5EF4-FFF2-40B4-BE49-F238E27FC236}">
                <a16:creationId xmlns:a16="http://schemas.microsoft.com/office/drawing/2014/main" id="{212B0AEE-F818-C635-AACA-4379E1F13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76" y="961922"/>
            <a:ext cx="3223255" cy="23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728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9633AB2-35D6-4E14-C8F8-68A511D87B19}"/>
              </a:ext>
            </a:extLst>
          </p:cNvPr>
          <p:cNvSpPr/>
          <p:nvPr/>
        </p:nvSpPr>
        <p:spPr>
          <a:xfrm>
            <a:off x="605297" y="1783076"/>
            <a:ext cx="5839369" cy="4423659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>
              <a:defRPr sz="2200">
                <a:solidFill>
                  <a:srgbClr val="66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605297" y="45751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r>
              <a:t>Website optimization</a:t>
            </a:r>
            <a:r>
              <a:rPr lang="en-GB"/>
              <a:t>- Next Month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84" name="Straight Connector 10"/>
          <p:cNvSpPr/>
          <p:nvPr/>
        </p:nvSpPr>
        <p:spPr>
          <a:xfrm>
            <a:off x="605297" y="1445108"/>
            <a:ext cx="3030651" cy="1"/>
          </a:xfrm>
          <a:prstGeom prst="line">
            <a:avLst/>
          </a:prstGeom>
          <a:ln w="19050">
            <a:solidFill>
              <a:srgbClr val="66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28" y="320522"/>
            <a:ext cx="676276" cy="3714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8611E-178A-B3D3-9589-26D72CED34D8}"/>
              </a:ext>
            </a:extLst>
          </p:cNvPr>
          <p:cNvSpPr txBox="1"/>
          <p:nvPr/>
        </p:nvSpPr>
        <p:spPr>
          <a:xfrm>
            <a:off x="605297" y="1997326"/>
            <a:ext cx="5770219" cy="28633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/>
              <a:t>In June 2023, Xplore Digital will work on the following</a:t>
            </a:r>
            <a:r>
              <a:rPr lang="en-GB"/>
              <a:t>: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400"/>
            </a:pPr>
            <a:endParaRPr lang="en-GB">
              <a:solidFill>
                <a:srgbClr val="24242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400"/>
            </a:pPr>
            <a:r>
              <a:rPr lang="en-GB" b="1"/>
              <a:t>Website optimization: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  <a:defRPr sz="1400"/>
            </a:pPr>
            <a:endParaRPr lang="en-GB">
              <a:solidFill>
                <a:srgbClr val="24242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solidFill>
                  <a:srgbClr val="242424"/>
                </a:solidFill>
              </a:rPr>
              <a:t>Website design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pPr>
            <a:r>
              <a:rPr lang="en-GB"/>
              <a:t>Modify sections to promote the new collection</a:t>
            </a:r>
            <a:endParaRPr lang="en-GB">
              <a:solidFill>
                <a:srgbClr val="24242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endParaRPr lang="en-GB">
              <a:solidFill>
                <a:srgbClr val="242424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solidFill>
                  <a:srgbClr val="242424"/>
                </a:solidFill>
              </a:rPr>
              <a:t>Newsletter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pPr>
            <a:r>
              <a:rPr lang="en-GB">
                <a:solidFill>
                  <a:srgbClr val="242424"/>
                </a:solidFill>
              </a:rPr>
              <a:t>Create Monthly Newsletter June: presentation of the new collection</a:t>
            </a:r>
          </a:p>
        </p:txBody>
      </p:sp>
    </p:spTree>
    <p:extLst>
      <p:ext uri="{BB962C8B-B14F-4D97-AF65-F5344CB8AC3E}">
        <p14:creationId xmlns:p14="http://schemas.microsoft.com/office/powerpoint/2010/main" val="9809845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Afbeelding 7" descr="Une image contenant personne, pose&#10;&#10;Description générée automatiquement"/>
          <p:cNvPicPr>
            <a:picLocks noChangeAspect="1"/>
          </p:cNvPicPr>
          <p:nvPr/>
        </p:nvPicPr>
        <p:blipFill>
          <a:blip r:embed="rId2"/>
          <a:srcRect t="7810" b="7810"/>
          <a:stretch>
            <a:fillRect/>
          </a:stretch>
        </p:blipFill>
        <p:spPr>
          <a:xfrm>
            <a:off x="-1505" y="1281"/>
            <a:ext cx="12191981" cy="6856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kstvak 9"/>
          <p:cNvSpPr txBox="1"/>
          <p:nvPr/>
        </p:nvSpPr>
        <p:spPr>
          <a:xfrm>
            <a:off x="502919" y="5202673"/>
            <a:ext cx="80746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>
            <a:lvl1pPr>
              <a:defRPr sz="4400">
                <a:solidFill>
                  <a:srgbClr val="FFFFFF"/>
                </a:solidFill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r>
              <a:rPr>
                <a:solidFill>
                  <a:schemeClr val="tx1"/>
                </a:solidFill>
              </a:rPr>
              <a:t>Social Media</a:t>
            </a:r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605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</a:t>
            </a:r>
            <a:r>
              <a:rPr lang="fr-FR" sz="2900" kern="0" err="1">
                <a:latin typeface="Cirka Light"/>
                <a:sym typeface="Cirka Light"/>
              </a:rPr>
              <a:t>metrics</a:t>
            </a:r>
            <a:r>
              <a:rPr lang="fr-FR" sz="2900" kern="0">
                <a:latin typeface="Cirka Light"/>
                <a:sym typeface="Cirka Light"/>
              </a:rPr>
              <a:t> – </a:t>
            </a:r>
            <a:r>
              <a:rPr lang="fr-FR" sz="2900" kern="0" err="1">
                <a:latin typeface="Cirka Light"/>
                <a:sym typeface="Cirka Light"/>
              </a:rPr>
              <a:t>Overview</a:t>
            </a:r>
            <a:endParaRPr lang="fr-FR" sz="2900" kern="0" err="1">
              <a:solidFill>
                <a:srgbClr val="FF0000"/>
              </a:solidFill>
            </a:endParaRPr>
          </a:p>
        </p:txBody>
      </p:sp>
      <p:grpSp>
        <p:nvGrpSpPr>
          <p:cNvPr id="9" name="Rectangle 6">
            <a:extLst>
              <a:ext uri="{FF2B5EF4-FFF2-40B4-BE49-F238E27FC236}">
                <a16:creationId xmlns:a16="http://schemas.microsoft.com/office/drawing/2014/main" id="{663CEC2B-5F2E-46F1-051B-067A6C2CF422}"/>
              </a:ext>
            </a:extLst>
          </p:cNvPr>
          <p:cNvGrpSpPr/>
          <p:nvPr/>
        </p:nvGrpSpPr>
        <p:grpSpPr>
          <a:xfrm>
            <a:off x="369815" y="1724937"/>
            <a:ext cx="5188729" cy="4271898"/>
            <a:chOff x="5730300" y="793817"/>
            <a:chExt cx="4856023" cy="580662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A29EF0A-5F2F-3131-B5C6-266A3F770C16}"/>
                </a:ext>
              </a:extLst>
            </p:cNvPr>
            <p:cNvSpPr/>
            <p:nvPr/>
          </p:nvSpPr>
          <p:spPr>
            <a:xfrm>
              <a:off x="5730300" y="793817"/>
              <a:ext cx="4856023" cy="5806627"/>
            </a:xfrm>
            <a:prstGeom prst="rect">
              <a:avLst/>
            </a:prstGeom>
            <a:solidFill>
              <a:srgbClr val="F7EAE2"/>
            </a:solidFill>
            <a:ln w="12700" cap="flat">
              <a:solidFill>
                <a:srgbClr val="F7EAE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algn="ctr">
                <a:defRPr sz="2200">
                  <a:solidFill>
                    <a:srgbClr val="66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12" name=".">
              <a:extLst>
                <a:ext uri="{FF2B5EF4-FFF2-40B4-BE49-F238E27FC236}">
                  <a16:creationId xmlns:a16="http://schemas.microsoft.com/office/drawing/2014/main" id="{735BD91D-76F5-884C-9D28-459E70B3D5DB}"/>
                </a:ext>
              </a:extLst>
            </p:cNvPr>
            <p:cNvSpPr txBox="1"/>
            <p:nvPr/>
          </p:nvSpPr>
          <p:spPr>
            <a:xfrm>
              <a:off x="5782370" y="3143410"/>
              <a:ext cx="4751883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algn="ctr">
                <a:defRPr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  <a:p>
              <a:pPr algn="ctr">
                <a:defRPr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  <a:p>
              <a:pPr>
                <a:defRPr sz="1600">
                  <a:solidFill>
                    <a:srgbClr val="66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.</a:t>
              </a:r>
            </a:p>
          </p:txBody>
        </p:sp>
      </p:grpSp>
      <p:sp>
        <p:nvSpPr>
          <p:cNvPr id="15" name="ZoneTexte 3">
            <a:extLst>
              <a:ext uri="{FF2B5EF4-FFF2-40B4-BE49-F238E27FC236}">
                <a16:creationId xmlns:a16="http://schemas.microsoft.com/office/drawing/2014/main" id="{AD8CCA38-6DB0-7F48-E094-B3790A1C882C}"/>
              </a:ext>
            </a:extLst>
          </p:cNvPr>
          <p:cNvSpPr txBox="1"/>
          <p:nvPr/>
        </p:nvSpPr>
        <p:spPr>
          <a:xfrm>
            <a:off x="545362" y="2000324"/>
            <a:ext cx="5102680" cy="372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ea typeface="+mj-lt"/>
                <a:cs typeface="+mj-lt"/>
              </a:rPr>
              <a:t>Overview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ea typeface="+mj-lt"/>
                <a:cs typeface="+mj-lt"/>
              </a:rPr>
              <a:t>May(1-31), compared to April(1-30) 2023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endParaRPr lang="en-GB" b="1">
              <a:ea typeface="+mj-lt"/>
              <a:cs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ea typeface="+mj-lt"/>
                <a:cs typeface="+mj-lt"/>
              </a:rPr>
              <a:t>Accounts reached</a:t>
            </a:r>
            <a:endParaRPr lang="en-GB" b="1"/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>
                <a:ea typeface="+mj-lt"/>
                <a:cs typeface="+mj-lt"/>
              </a:rPr>
              <a:t>&gt; </a:t>
            </a:r>
            <a:r>
              <a:rPr lang="en-GB" b="1">
                <a:solidFill>
                  <a:srgbClr val="660000"/>
                </a:solidFill>
                <a:ea typeface="+mj-lt"/>
                <a:cs typeface="+mj-lt"/>
              </a:rPr>
              <a:t>594K</a:t>
            </a:r>
            <a:r>
              <a:rPr lang="en-GB">
                <a:ea typeface="+mj-lt"/>
                <a:cs typeface="+mj-lt"/>
              </a:rPr>
              <a:t> (-21,2% compared to Apr)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endParaRPr lang="en-GB">
              <a:ea typeface="+mj-lt"/>
              <a:cs typeface="+mj-lt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cs typeface="Calibri"/>
              </a:rPr>
              <a:t>Accounts engaged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>
                <a:cs typeface="Calibri"/>
              </a:rPr>
              <a:t>&gt; </a:t>
            </a:r>
            <a:r>
              <a:rPr lang="en-GB" sz="1400" b="1">
                <a:solidFill>
                  <a:srgbClr val="660000"/>
                </a:solidFill>
                <a:ea typeface="+mj-lt"/>
                <a:cs typeface="+mj-lt"/>
              </a:rPr>
              <a:t>417</a:t>
            </a:r>
            <a:r>
              <a:rPr lang="en-GB" b="1">
                <a:solidFill>
                  <a:srgbClr val="660000"/>
                </a:solidFill>
                <a:ea typeface="Calibri"/>
                <a:cs typeface="Calibri"/>
              </a:rPr>
              <a:t> </a:t>
            </a:r>
            <a:r>
              <a:rPr lang="en-GB">
                <a:cs typeface="Calibri"/>
              </a:rPr>
              <a:t>(-40,6% compared to Apr)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endParaRPr lang="en-GB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b="1">
                <a:cs typeface="Calibri"/>
              </a:rPr>
              <a:t>Total Followers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>
                <a:cs typeface="Calibri"/>
              </a:rPr>
              <a:t>&gt; </a:t>
            </a:r>
            <a:r>
              <a:rPr lang="en-GB" sz="1400" b="1">
                <a:solidFill>
                  <a:srgbClr val="660000"/>
                </a:solidFill>
                <a:cs typeface="Calibri"/>
              </a:rPr>
              <a:t>8,676</a:t>
            </a:r>
            <a:r>
              <a:rPr lang="en-GB">
                <a:cs typeface="Calibri"/>
              </a:rPr>
              <a:t> </a:t>
            </a:r>
          </a:p>
          <a:p>
            <a:pPr>
              <a:buFont typeface="Arial"/>
              <a:buChar char="•"/>
              <a:defRPr sz="1400"/>
            </a:pPr>
            <a:endParaRPr lang="en-GB"/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BA6CC902-6D1C-8437-8D92-8E931934C543}"/>
              </a:ext>
            </a:extLst>
          </p:cNvPr>
          <p:cNvSpPr txBox="1"/>
          <p:nvPr/>
        </p:nvSpPr>
        <p:spPr>
          <a:xfrm>
            <a:off x="5874170" y="1030778"/>
            <a:ext cx="5102680" cy="1578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/>
            </a:pPr>
            <a:r>
              <a:rPr lang="en-GB" sz="1600">
                <a:cs typeface="Calibri"/>
              </a:rPr>
              <a:t>In May, we have posted: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400"/>
            </a:pPr>
            <a:r>
              <a:rPr lang="en-GB" sz="1600" b="1">
                <a:cs typeface="Calibri"/>
              </a:rPr>
              <a:t>29 posts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400"/>
            </a:pPr>
            <a:r>
              <a:rPr lang="en-GB" sz="1600" b="1">
                <a:cs typeface="Calibri"/>
              </a:rPr>
              <a:t>4 stories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400"/>
            </a:pPr>
            <a:r>
              <a:rPr lang="en-GB" sz="1600" b="1">
                <a:cs typeface="Calibri"/>
              </a:rPr>
              <a:t>1 reels</a:t>
            </a:r>
          </a:p>
          <a:p>
            <a:pPr>
              <a:buFont typeface="Arial"/>
              <a:buChar char="•"/>
              <a:defRPr sz="1400"/>
            </a:pPr>
            <a:endParaRPr lang="en-GB"/>
          </a:p>
        </p:txBody>
      </p:sp>
      <p:pic>
        <p:nvPicPr>
          <p:cNvPr id="6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C7062BD-97FC-8CF9-9091-EA139B98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014" y="2349796"/>
            <a:ext cx="4414683" cy="4414683"/>
          </a:xfrm>
          <a:prstGeom prst="rect">
            <a:avLst/>
          </a:prstGeom>
        </p:spPr>
      </p:pic>
      <p:pic>
        <p:nvPicPr>
          <p:cNvPr id="7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DF5F00-6F0E-3B64-3BC3-B6BEF24EE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59" r="422" b="36452"/>
          <a:stretch/>
        </p:blipFill>
        <p:spPr>
          <a:xfrm>
            <a:off x="10071663" y="517643"/>
            <a:ext cx="1724677" cy="1147827"/>
          </a:xfrm>
          <a:prstGeom prst="rect">
            <a:avLst/>
          </a:prstGeom>
        </p:spPr>
      </p:pic>
      <p:pic>
        <p:nvPicPr>
          <p:cNvPr id="10" name="Image 16">
            <a:extLst>
              <a:ext uri="{FF2B5EF4-FFF2-40B4-BE49-F238E27FC236}">
                <a16:creationId xmlns:a16="http://schemas.microsoft.com/office/drawing/2014/main" id="{A75DF5D5-3437-2F22-BEA1-B30DC30E69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0" t="23197" r="964" b="14945"/>
          <a:stretch/>
        </p:blipFill>
        <p:spPr>
          <a:xfrm>
            <a:off x="10071440" y="1641444"/>
            <a:ext cx="1725875" cy="2293837"/>
          </a:xfrm>
          <a:prstGeom prst="rect">
            <a:avLst/>
          </a:prstGeom>
        </p:spPr>
      </p:pic>
      <p:pic>
        <p:nvPicPr>
          <p:cNvPr id="17" name="Image 17" descr="Une image contenant texte, éléments, divers, plusieurs&#10;&#10;Description générée automatiquement">
            <a:extLst>
              <a:ext uri="{FF2B5EF4-FFF2-40B4-BE49-F238E27FC236}">
                <a16:creationId xmlns:a16="http://schemas.microsoft.com/office/drawing/2014/main" id="{5DE96B0A-1980-E1E4-7AE7-AA290CBFE3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898" r="-565" b="14323"/>
          <a:stretch/>
        </p:blipFill>
        <p:spPr>
          <a:xfrm>
            <a:off x="10075628" y="3938841"/>
            <a:ext cx="1723102" cy="22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703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</a:t>
            </a:r>
            <a:r>
              <a:rPr lang="fr-FR" sz="2900" kern="0" err="1">
                <a:latin typeface="Cirka Light"/>
                <a:sym typeface="Cirka Light"/>
              </a:rPr>
              <a:t>metrics</a:t>
            </a:r>
            <a:r>
              <a:rPr lang="fr-FR" sz="2900" kern="0">
                <a:latin typeface="Cirka Light"/>
                <a:sym typeface="Cirka Light"/>
              </a:rPr>
              <a:t> – Content </a:t>
            </a:r>
            <a:r>
              <a:rPr lang="fr-FR" sz="2900" kern="0" err="1">
                <a:latin typeface="Cirka Light"/>
                <a:sym typeface="Cirka Light"/>
              </a:rPr>
              <a:t>reach</a:t>
            </a:r>
            <a:endParaRPr lang="fr-FR" sz="3200" kern="0" err="1">
              <a:solidFill>
                <a:srgbClr val="FF0000"/>
              </a:solidFill>
            </a:endParaRPr>
          </a:p>
        </p:txBody>
      </p:sp>
      <p:grpSp>
        <p:nvGrpSpPr>
          <p:cNvPr id="9" name="Rectangle 6">
            <a:extLst>
              <a:ext uri="{FF2B5EF4-FFF2-40B4-BE49-F238E27FC236}">
                <a16:creationId xmlns:a16="http://schemas.microsoft.com/office/drawing/2014/main" id="{663CEC2B-5F2E-46F1-051B-067A6C2CF422}"/>
              </a:ext>
            </a:extLst>
          </p:cNvPr>
          <p:cNvGrpSpPr/>
          <p:nvPr/>
        </p:nvGrpSpPr>
        <p:grpSpPr>
          <a:xfrm>
            <a:off x="411219" y="1465802"/>
            <a:ext cx="3778565" cy="4925015"/>
            <a:chOff x="5782370" y="793817"/>
            <a:chExt cx="4751883" cy="5806627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A29EF0A-5F2F-3131-B5C6-266A3F770C16}"/>
                </a:ext>
              </a:extLst>
            </p:cNvPr>
            <p:cNvSpPr/>
            <p:nvPr/>
          </p:nvSpPr>
          <p:spPr>
            <a:xfrm>
              <a:off x="5865268" y="793817"/>
              <a:ext cx="4383633" cy="5806627"/>
            </a:xfrm>
            <a:prstGeom prst="rect">
              <a:avLst/>
            </a:prstGeom>
            <a:solidFill>
              <a:srgbClr val="F7EAE2"/>
            </a:solidFill>
            <a:ln w="12700" cap="flat">
              <a:solidFill>
                <a:srgbClr val="F7EAE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algn="ctr">
                <a:defRPr sz="2200">
                  <a:solidFill>
                    <a:srgbClr val="66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12" name=".">
              <a:extLst>
                <a:ext uri="{FF2B5EF4-FFF2-40B4-BE49-F238E27FC236}">
                  <a16:creationId xmlns:a16="http://schemas.microsoft.com/office/drawing/2014/main" id="{735BD91D-76F5-884C-9D28-459E70B3D5DB}"/>
                </a:ext>
              </a:extLst>
            </p:cNvPr>
            <p:cNvSpPr txBox="1"/>
            <p:nvPr/>
          </p:nvSpPr>
          <p:spPr>
            <a:xfrm>
              <a:off x="5782370" y="3143410"/>
              <a:ext cx="4751883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0" marR="0" indent="457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0" marR="0" indent="914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0" marR="0" indent="1371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0" marR="0" indent="18288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0" marR="0" indent="22860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0" marR="0" indent="27432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0" marR="0" indent="32004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0" marR="0" indent="365760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algn="ctr">
                <a:defRPr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  <a:p>
              <a:pPr algn="ctr">
                <a:defRPr sz="1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  <a:p>
              <a:pPr>
                <a:defRPr sz="1600">
                  <a:solidFill>
                    <a:srgbClr val="66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.</a:t>
              </a:r>
            </a:p>
          </p:txBody>
        </p:sp>
      </p:grpSp>
      <p:sp>
        <p:nvSpPr>
          <p:cNvPr id="15" name="ZoneTexte 3">
            <a:extLst>
              <a:ext uri="{FF2B5EF4-FFF2-40B4-BE49-F238E27FC236}">
                <a16:creationId xmlns:a16="http://schemas.microsoft.com/office/drawing/2014/main" id="{AD8CCA38-6DB0-7F48-E094-B3790A1C882C}"/>
              </a:ext>
            </a:extLst>
          </p:cNvPr>
          <p:cNvSpPr txBox="1"/>
          <p:nvPr/>
        </p:nvSpPr>
        <p:spPr>
          <a:xfrm>
            <a:off x="852620" y="1593705"/>
            <a:ext cx="2443472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>
              <a:defRPr sz="1400"/>
            </a:pPr>
            <a:r>
              <a:rPr lang="en-GB" b="1">
                <a:ea typeface="+mn-lt"/>
                <a:cs typeface="+mn-lt"/>
              </a:rPr>
              <a:t>Reach</a:t>
            </a:r>
          </a:p>
          <a:p>
            <a:pPr>
              <a:defRPr sz="1400"/>
            </a:pPr>
            <a:endParaRPr lang="en-GB" b="1">
              <a:ea typeface="+mn-lt"/>
              <a:cs typeface="+mn-lt"/>
            </a:endParaRPr>
          </a:p>
          <a:p>
            <a:pPr>
              <a:defRPr sz="1400"/>
            </a:pPr>
            <a:r>
              <a:rPr lang="en-GB" b="1">
                <a:ea typeface="+mn-lt"/>
                <a:cs typeface="+mn-lt"/>
              </a:rPr>
              <a:t>Top Content</a:t>
            </a:r>
            <a:endParaRPr lang="en-GB">
              <a:ea typeface="+mn-lt"/>
              <a:cs typeface="+mn-lt"/>
            </a:endParaRPr>
          </a:p>
          <a:p>
            <a:pPr>
              <a:defRPr sz="1400"/>
            </a:pPr>
            <a:r>
              <a:rPr lang="en-GB" b="1">
                <a:solidFill>
                  <a:srgbClr val="660000"/>
                </a:solidFill>
                <a:ea typeface="+mn-lt"/>
                <a:cs typeface="+mn-lt"/>
              </a:rPr>
              <a:t>1. May 24 | Post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273 accounts reached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7 content interactions</a:t>
            </a:r>
          </a:p>
          <a:p>
            <a:pPr>
              <a:defRPr sz="1400"/>
            </a:pPr>
            <a:endParaRPr lang="en-GB" sz="1400" b="1">
              <a:ea typeface="+mn-lt"/>
              <a:cs typeface="+mn-lt"/>
            </a:endParaRPr>
          </a:p>
          <a:p>
            <a:pPr>
              <a:defRPr sz="1400"/>
            </a:pPr>
            <a:r>
              <a:rPr lang="en-GB" sz="1400" b="1">
                <a:solidFill>
                  <a:srgbClr val="660000"/>
                </a:solidFill>
                <a:ea typeface="+mn-lt"/>
                <a:cs typeface="+mn-lt"/>
              </a:rPr>
              <a:t>2. May 8 | Reel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139 accounts reached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4 content interactions</a:t>
            </a:r>
          </a:p>
          <a:p>
            <a:pPr>
              <a:defRPr sz="1400"/>
            </a:pPr>
            <a:endParaRPr lang="en-GB" sz="1400">
              <a:ea typeface="+mn-lt"/>
              <a:cs typeface="+mn-lt"/>
            </a:endParaRPr>
          </a:p>
          <a:p>
            <a:pPr>
              <a:defRPr sz="1400"/>
            </a:pPr>
            <a:r>
              <a:rPr lang="en-GB" sz="1400" b="1">
                <a:solidFill>
                  <a:srgbClr val="660000"/>
                </a:solidFill>
                <a:ea typeface="+mn-lt"/>
                <a:cs typeface="+mn-lt"/>
              </a:rPr>
              <a:t>3. May 2 | Post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135 accounts reached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6 content interactions</a:t>
            </a:r>
          </a:p>
          <a:p>
            <a:pPr>
              <a:defRPr sz="1400"/>
            </a:pPr>
            <a:endParaRPr lang="en-GB" sz="1400">
              <a:ea typeface="+mn-lt"/>
              <a:cs typeface="+mn-lt"/>
            </a:endParaRPr>
          </a:p>
          <a:p>
            <a:pPr>
              <a:defRPr sz="1400"/>
            </a:pPr>
            <a:r>
              <a:rPr lang="en-GB" sz="1400" b="1">
                <a:solidFill>
                  <a:srgbClr val="660000"/>
                </a:solidFill>
                <a:ea typeface="+mn-lt"/>
                <a:cs typeface="+mn-lt"/>
              </a:rPr>
              <a:t>4. May 18 | Post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117 accounts reached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12 accounts interactions</a:t>
            </a:r>
          </a:p>
          <a:p>
            <a:pPr>
              <a:defRPr sz="1400"/>
            </a:pPr>
            <a:endParaRPr lang="en-GB" sz="1400">
              <a:ea typeface="+mn-lt"/>
              <a:cs typeface="+mn-lt"/>
            </a:endParaRPr>
          </a:p>
          <a:p>
            <a:pPr>
              <a:defRPr sz="1400"/>
            </a:pPr>
            <a:r>
              <a:rPr lang="en-GB" sz="1400" b="1">
                <a:solidFill>
                  <a:srgbClr val="660000"/>
                </a:solidFill>
                <a:ea typeface="+mn-lt"/>
                <a:cs typeface="+mn-lt"/>
              </a:rPr>
              <a:t>5. May 20 | Post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101 accounts reached</a:t>
            </a:r>
          </a:p>
          <a:p>
            <a:pPr>
              <a:defRPr sz="1400"/>
            </a:pPr>
            <a:r>
              <a:rPr lang="en-GB" sz="1200">
                <a:ea typeface="+mn-lt"/>
                <a:cs typeface="+mn-lt"/>
              </a:rPr>
              <a:t>9 post interactions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3C3955F2-8BCF-9D45-057F-6E4EC317B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11" r="-33" b="10911"/>
          <a:stretch/>
        </p:blipFill>
        <p:spPr>
          <a:xfrm>
            <a:off x="4929603" y="4728519"/>
            <a:ext cx="2920359" cy="1581810"/>
          </a:xfrm>
          <a:prstGeom prst="rect">
            <a:avLst/>
          </a:prstGeom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A61B0567-55CA-F9B5-03AE-E311FC2A44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4" r="541" b="39543"/>
          <a:stretch/>
        </p:blipFill>
        <p:spPr>
          <a:xfrm>
            <a:off x="4929604" y="1203146"/>
            <a:ext cx="2919765" cy="3520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190B50-CEAB-701D-BE11-565F59A1C955}"/>
              </a:ext>
            </a:extLst>
          </p:cNvPr>
          <p:cNvSpPr/>
          <p:nvPr/>
        </p:nvSpPr>
        <p:spPr>
          <a:xfrm>
            <a:off x="7068052" y="2085174"/>
            <a:ext cx="844121" cy="369299"/>
          </a:xfrm>
          <a:prstGeom prst="rect">
            <a:avLst/>
          </a:prstGeom>
          <a:noFill/>
          <a:ln w="28575" cap="flat">
            <a:solidFill>
              <a:srgbClr val="66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Image 9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130A3FFA-7A96-A759-4638-C533332644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42" r="374" b="9450"/>
          <a:stretch/>
        </p:blipFill>
        <p:spPr>
          <a:xfrm>
            <a:off x="8791091" y="547816"/>
            <a:ext cx="2991840" cy="55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6971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metrics – Content interaction</a:t>
            </a:r>
            <a:endParaRPr lang="fr-FR" sz="3200" kern="0">
              <a:solidFill>
                <a:srgbClr val="FF0000"/>
              </a:solidFill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A29EF0A-5F2F-3131-B5C6-266A3F770C16}"/>
              </a:ext>
            </a:extLst>
          </p:cNvPr>
          <p:cNvSpPr/>
          <p:nvPr/>
        </p:nvSpPr>
        <p:spPr>
          <a:xfrm>
            <a:off x="677074" y="1466840"/>
            <a:ext cx="5078117" cy="4382512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>
              <a:defRPr sz="2200">
                <a:solidFill>
                  <a:srgbClr val="66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5727-CDC9-ACCA-F566-7D39FA827987}"/>
              </a:ext>
            </a:extLst>
          </p:cNvPr>
          <p:cNvSpPr txBox="1">
            <a:spLocks/>
          </p:cNvSpPr>
          <p:nvPr/>
        </p:nvSpPr>
        <p:spPr>
          <a:xfrm>
            <a:off x="825702" y="1714214"/>
            <a:ext cx="6340471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 fontScale="925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400" b="1" kern="0">
                <a:latin typeface="Cirka Light"/>
                <a:sym typeface="Cirka Light"/>
              </a:rPr>
              <a:t>531 </a:t>
            </a:r>
            <a:r>
              <a:rPr lang="fr-FR" sz="1800" kern="0">
                <a:latin typeface="Cirka Light"/>
                <a:sym typeface="Cirka Light"/>
              </a:rPr>
              <a:t>content interactions in May</a:t>
            </a:r>
            <a:endParaRPr lang="fr-FR" sz="1800" kern="0"/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1800" kern="0">
                <a:latin typeface="Cirka Light"/>
                <a:sym typeface="Cirka Light"/>
              </a:rPr>
              <a:t>(-30,1% </a:t>
            </a:r>
            <a:r>
              <a:rPr lang="fr-FR" sz="1800" kern="0" err="1">
                <a:latin typeface="Cirka Light"/>
                <a:sym typeface="Cirka Light"/>
              </a:rPr>
              <a:t>compared</a:t>
            </a:r>
            <a:r>
              <a:rPr lang="fr-FR" sz="1800" kern="0">
                <a:latin typeface="Cirka Light"/>
                <a:sym typeface="Cirka Light"/>
              </a:rPr>
              <a:t> to </a:t>
            </a:r>
            <a:r>
              <a:rPr lang="fr-FR" sz="1800" kern="0" err="1">
                <a:latin typeface="Cirka Light"/>
                <a:sym typeface="Cirka Light"/>
              </a:rPr>
              <a:t>Apr</a:t>
            </a:r>
            <a:r>
              <a:rPr lang="fr-FR" sz="1800" kern="0">
                <a:latin typeface="Cirka Light"/>
                <a:sym typeface="Cirka Light"/>
              </a:rPr>
              <a:t>)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456094-B64B-B8E7-FDE8-A99DE2EB55A8}"/>
              </a:ext>
            </a:extLst>
          </p:cNvPr>
          <p:cNvSpPr txBox="1">
            <a:spLocks/>
          </p:cNvSpPr>
          <p:nvPr/>
        </p:nvSpPr>
        <p:spPr>
          <a:xfrm>
            <a:off x="1022346" y="2548223"/>
            <a:ext cx="4484633" cy="237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b="1" kern="0"/>
              <a:t>Posts interactions: 179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kern="0"/>
              <a:t>&gt; Likes: 155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kern="0"/>
              <a:t>&gt; Comments: 4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kern="0"/>
              <a:t>&gt; Saves: 16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kern="0"/>
              <a:t>&gt; Shares: 4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en-ZA" sz="1600" kern="0"/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b="1" kern="0">
                <a:latin typeface="Cirka Light"/>
              </a:rPr>
              <a:t>Reels interactions: 6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ZA" sz="1600" kern="0">
                <a:latin typeface="Cirka Light"/>
              </a:rPr>
              <a:t>&gt; Likes: 6</a:t>
            </a: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fr-FR" sz="1800" kern="0">
              <a:latin typeface="Cirka Light"/>
            </a:endParaRPr>
          </a:p>
        </p:txBody>
      </p:sp>
      <p:pic>
        <p:nvPicPr>
          <p:cNvPr id="10" name="Image 11" descr="Une image contenant texte, éléments&#10;&#10;Description générée automatiquement">
            <a:extLst>
              <a:ext uri="{FF2B5EF4-FFF2-40B4-BE49-F238E27FC236}">
                <a16:creationId xmlns:a16="http://schemas.microsoft.com/office/drawing/2014/main" id="{3E59BB81-B487-BABD-8FA4-8643FA1CB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0" r="-383" b="9769"/>
          <a:stretch/>
        </p:blipFill>
        <p:spPr>
          <a:xfrm>
            <a:off x="7773041" y="804831"/>
            <a:ext cx="2980760" cy="54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7460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9664397" cy="58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</a:t>
            </a:r>
            <a:r>
              <a:rPr lang="fr-FR" sz="2900" kern="0" err="1">
                <a:latin typeface="Cirka Light"/>
                <a:sym typeface="Cirka Light"/>
              </a:rPr>
              <a:t>metrics</a:t>
            </a:r>
            <a:r>
              <a:rPr lang="fr-FR" sz="2900" kern="0">
                <a:latin typeface="Cirka Light"/>
                <a:sym typeface="Cirka Light"/>
              </a:rPr>
              <a:t> – </a:t>
            </a:r>
            <a:r>
              <a:rPr lang="fr-FR" sz="2900" kern="0" err="1">
                <a:latin typeface="Cirka Light"/>
                <a:sym typeface="Cirka Light"/>
              </a:rPr>
              <a:t>Reached</a:t>
            </a:r>
            <a:r>
              <a:rPr lang="fr-FR" sz="2900" kern="0">
                <a:latin typeface="Cirka Light"/>
                <a:sym typeface="Cirka Light"/>
              </a:rPr>
              <a:t> audience May</a:t>
            </a:r>
            <a:endParaRPr lang="fr-FR" sz="2900" kern="0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106F94B3-20EA-320A-1D21-576E17E2B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43" t="32275" r="571" b="33069"/>
          <a:stretch/>
        </p:blipFill>
        <p:spPr>
          <a:xfrm>
            <a:off x="1782488" y="3678711"/>
            <a:ext cx="3217937" cy="2699663"/>
          </a:xfrm>
          <a:prstGeom prst="rect">
            <a:avLst/>
          </a:prstGeom>
        </p:spPr>
      </p:pic>
      <p:pic>
        <p:nvPicPr>
          <p:cNvPr id="2" name="Image 4">
            <a:extLst>
              <a:ext uri="{FF2B5EF4-FFF2-40B4-BE49-F238E27FC236}">
                <a16:creationId xmlns:a16="http://schemas.microsoft.com/office/drawing/2014/main" id="{01451796-5741-4D37-80F6-1A8FF7FE6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533" y="1052489"/>
            <a:ext cx="3347049" cy="253890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FBB4F0BC-E509-1CB0-E113-869E3A9E5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4513" y="1053318"/>
            <a:ext cx="3217652" cy="2623513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E472DCE0-E189-A3D7-A3EC-40B55290E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855" y="3678049"/>
            <a:ext cx="3101109" cy="26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11887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</a:t>
            </a:r>
            <a:r>
              <a:rPr lang="fr-FR" sz="2900" kern="0" err="1">
                <a:latin typeface="Cirka Light"/>
                <a:sym typeface="Cirka Light"/>
              </a:rPr>
              <a:t>metrics</a:t>
            </a:r>
            <a:r>
              <a:rPr lang="fr-FR" sz="2900" kern="0">
                <a:latin typeface="Cirka Light"/>
                <a:sym typeface="Cirka Light"/>
              </a:rPr>
              <a:t> – </a:t>
            </a:r>
            <a:r>
              <a:rPr lang="fr-FR" sz="2900" kern="0" err="1">
                <a:latin typeface="Cirka Light"/>
                <a:sym typeface="Cirka Light"/>
              </a:rPr>
              <a:t>Engaged</a:t>
            </a:r>
            <a:r>
              <a:rPr lang="fr-FR" sz="2900" kern="0">
                <a:latin typeface="Cirka Light"/>
                <a:sym typeface="Cirka Light"/>
              </a:rPr>
              <a:t> audience</a:t>
            </a:r>
            <a:r>
              <a:rPr lang="fr-FR" sz="2900" kern="0"/>
              <a:t> May</a:t>
            </a:r>
            <a:endParaRPr lang="en-GB" sz="2900">
              <a:solidFill>
                <a:srgbClr val="FF0000"/>
              </a:solidFill>
            </a:endParaRPr>
          </a:p>
        </p:txBody>
      </p:sp>
      <p:pic>
        <p:nvPicPr>
          <p:cNvPr id="3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E3F6B2-2822-BDF1-F08B-652D068D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1" y="1208749"/>
            <a:ext cx="3586018" cy="2662503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D025346B-273F-3CE1-EC95-2DA60AB86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491" y="1206629"/>
            <a:ext cx="3586018" cy="2666741"/>
          </a:xfrm>
          <a:prstGeom prst="rect">
            <a:avLst/>
          </a:prstGeom>
        </p:spPr>
      </p:pic>
      <p:pic>
        <p:nvPicPr>
          <p:cNvPr id="6" name="Image 11">
            <a:extLst>
              <a:ext uri="{FF2B5EF4-FFF2-40B4-BE49-F238E27FC236}">
                <a16:creationId xmlns:a16="http://schemas.microsoft.com/office/drawing/2014/main" id="{FBC3C784-DE18-DDBF-7E9D-734DDBC50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855" y="3922575"/>
            <a:ext cx="3493653" cy="2557305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948DC9AF-890A-C988-F1A9-7EE93EB4C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582" y="3964210"/>
            <a:ext cx="3586018" cy="26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82956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Instagram </a:t>
            </a:r>
            <a:r>
              <a:rPr lang="fr-FR" sz="2900" kern="0" err="1">
                <a:latin typeface="Cirka Light"/>
                <a:sym typeface="Cirka Light"/>
              </a:rPr>
              <a:t>metrics</a:t>
            </a:r>
            <a:r>
              <a:rPr lang="fr-FR" sz="2900" kern="0">
                <a:latin typeface="Cirka Light"/>
                <a:sym typeface="Cirka Light"/>
              </a:rPr>
              <a:t> – Followers May</a:t>
            </a:r>
            <a:endParaRPr lang="fr-FR" sz="3200" kern="0">
              <a:solidFill>
                <a:srgbClr val="FF0000"/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468CE88-1149-BE80-4F5D-83B7D6854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99" r="-599" b="33978"/>
          <a:stretch/>
        </p:blipFill>
        <p:spPr>
          <a:xfrm>
            <a:off x="1062891" y="1451212"/>
            <a:ext cx="4300046" cy="405921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DE837B93-F0F4-33BC-EFF7-8AFE708DB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37" r="-599" b="26795"/>
          <a:stretch/>
        </p:blipFill>
        <p:spPr>
          <a:xfrm>
            <a:off x="6226294" y="1394345"/>
            <a:ext cx="4231807" cy="4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85665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2ED1D91E-EB98-754B-FE7F-F135C8782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F5EB62-97A2-752D-CDB8-AC37C35FCDF7}"/>
              </a:ext>
            </a:extLst>
          </p:cNvPr>
          <p:cNvSpPr txBox="1">
            <a:spLocks/>
          </p:cNvSpPr>
          <p:nvPr/>
        </p:nvSpPr>
        <p:spPr>
          <a:xfrm>
            <a:off x="579897" y="460602"/>
            <a:ext cx="7839890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900" kern="0">
                <a:latin typeface="Cirka Light"/>
                <a:sym typeface="Cirka Light"/>
              </a:rPr>
              <a:t>Social media – Next </a:t>
            </a:r>
            <a:r>
              <a:rPr lang="fr-FR" sz="2900" kern="0" err="1">
                <a:latin typeface="Cirka Light"/>
                <a:sym typeface="Cirka Light"/>
              </a:rPr>
              <a:t>steps</a:t>
            </a:r>
            <a:r>
              <a:rPr lang="fr-FR" sz="2900" kern="0">
                <a:latin typeface="Cirka Light"/>
                <a:sym typeface="Cirka Light"/>
              </a:rPr>
              <a:t> for June</a:t>
            </a:r>
            <a:endParaRPr lang="fr-FR" sz="3200" kern="0">
              <a:solidFill>
                <a:srgbClr val="FF0000"/>
              </a:solidFill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A29EF0A-5F2F-3131-B5C6-266A3F770C16}"/>
              </a:ext>
            </a:extLst>
          </p:cNvPr>
          <p:cNvSpPr/>
          <p:nvPr/>
        </p:nvSpPr>
        <p:spPr>
          <a:xfrm>
            <a:off x="888685" y="1800557"/>
            <a:ext cx="5004609" cy="4228005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>
              <a:defRPr sz="2200">
                <a:solidFill>
                  <a:srgbClr val="66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5727-CDC9-ACCA-F566-7D39FA827987}"/>
              </a:ext>
            </a:extLst>
          </p:cNvPr>
          <p:cNvSpPr txBox="1">
            <a:spLocks/>
          </p:cNvSpPr>
          <p:nvPr/>
        </p:nvSpPr>
        <p:spPr>
          <a:xfrm>
            <a:off x="1130058" y="2033553"/>
            <a:ext cx="3979345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400" b="1" kern="0" err="1">
                <a:latin typeface="Cirka Light"/>
                <a:sym typeface="Cirka Light"/>
              </a:rPr>
              <a:t>What's</a:t>
            </a:r>
            <a:r>
              <a:rPr lang="fr-FR" sz="2400" b="1" kern="0">
                <a:latin typeface="Cirka Light"/>
                <a:sym typeface="Cirka Light"/>
              </a:rPr>
              <a:t> </a:t>
            </a:r>
            <a:r>
              <a:rPr lang="fr-FR" sz="2400" b="1" kern="0" err="1">
                <a:latin typeface="Cirka Light"/>
                <a:sym typeface="Cirka Light"/>
              </a:rPr>
              <a:t>next</a:t>
            </a:r>
            <a:r>
              <a:rPr lang="fr-FR" sz="2400" b="1" kern="0">
                <a:latin typeface="Cirka Light"/>
                <a:sym typeface="Cirka Light"/>
              </a:rPr>
              <a:t> ?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456094-B64B-B8E7-FDE8-A99DE2EB55A8}"/>
              </a:ext>
            </a:extLst>
          </p:cNvPr>
          <p:cNvSpPr txBox="1">
            <a:spLocks/>
          </p:cNvSpPr>
          <p:nvPr/>
        </p:nvSpPr>
        <p:spPr>
          <a:xfrm>
            <a:off x="1176448" y="2770971"/>
            <a:ext cx="4484633" cy="239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en-ZA" sz="1600" b="1" kern="0">
              <a:latin typeface="Cirka Light"/>
            </a:endParaRP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fr-FR" sz="1800" kern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E9AE66-05D4-7A66-AA7F-3CC047A80E13}"/>
              </a:ext>
            </a:extLst>
          </p:cNvPr>
          <p:cNvSpPr txBox="1"/>
          <p:nvPr/>
        </p:nvSpPr>
        <p:spPr>
          <a:xfrm>
            <a:off x="1181283" y="2778019"/>
            <a:ext cx="4421303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Launch of Pollock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Post stories on a more regular basis &gt; improve visibility amongst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Facebook Ad strategy for June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Facebook Ad strategy for the launch of Pollock Collection &gt; organisation of a contest/giveaway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E188C8D-E5D5-C60B-133D-58F6F7F357D6}"/>
              </a:ext>
            </a:extLst>
          </p:cNvPr>
          <p:cNvSpPr/>
          <p:nvPr/>
        </p:nvSpPr>
        <p:spPr>
          <a:xfrm>
            <a:off x="6467099" y="1800556"/>
            <a:ext cx="5004609" cy="4228005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>
              <a:defRPr sz="2200">
                <a:solidFill>
                  <a:srgbClr val="66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7BEC9-2540-0A96-573A-6AACD96BB727}"/>
              </a:ext>
            </a:extLst>
          </p:cNvPr>
          <p:cNvSpPr txBox="1">
            <a:spLocks/>
          </p:cNvSpPr>
          <p:nvPr/>
        </p:nvSpPr>
        <p:spPr>
          <a:xfrm>
            <a:off x="6708472" y="2019175"/>
            <a:ext cx="3979345" cy="5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fr-FR" sz="2400" b="1" kern="0">
                <a:latin typeface="Cirka Light"/>
                <a:sym typeface="Cirka Light"/>
              </a:rPr>
              <a:t>Objectives</a:t>
            </a:r>
            <a:endParaRPr lang="fr-F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3A4991-BB43-2A7A-B705-B0A8BA991196}"/>
              </a:ext>
            </a:extLst>
          </p:cNvPr>
          <p:cNvSpPr txBox="1">
            <a:spLocks/>
          </p:cNvSpPr>
          <p:nvPr/>
        </p:nvSpPr>
        <p:spPr>
          <a:xfrm>
            <a:off x="6754863" y="2756593"/>
            <a:ext cx="4312105" cy="240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en-ZA" sz="1600" b="1" kern="0">
              <a:latin typeface="Cirka Light"/>
            </a:endParaRPr>
          </a:p>
          <a:p>
            <a:pPr defTabSz="758951">
              <a:defRPr sz="2905">
                <a:latin typeface="Cirka Light"/>
                <a:ea typeface="Cirka Light"/>
                <a:cs typeface="Cirka Light"/>
                <a:sym typeface="Cirka Light"/>
              </a:defRPr>
            </a:pPr>
            <a:endParaRPr lang="fr-FR" sz="1800" kern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661C46-18AA-2D2A-3B88-4869F3D472FA}"/>
              </a:ext>
            </a:extLst>
          </p:cNvPr>
          <p:cNvSpPr txBox="1"/>
          <p:nvPr/>
        </p:nvSpPr>
        <p:spPr>
          <a:xfrm>
            <a:off x="6759698" y="2763641"/>
            <a:ext cx="4234398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Increase the number of followers that could be potential clients &gt; increase followers'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>
                <a:latin typeface="Cirka Light"/>
                <a:cs typeface="Calibri"/>
              </a:rPr>
              <a:t>Increase content interactions &gt; create impactful and eye-catching content (reels work the 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>
              <a:latin typeface="Cirka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579318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Tijdelijke aanduiding voor inhoud 4" descr="Une image contenant personne, intérieur, pose&#10;&#10;Description générée automatiquement"/>
          <p:cNvPicPr>
            <a:picLocks noChangeAspect="1"/>
          </p:cNvPicPr>
          <p:nvPr/>
        </p:nvPicPr>
        <p:blipFill>
          <a:blip r:embed="rId2"/>
          <a:srcRect t="7810" b="7810"/>
          <a:stretch>
            <a:fillRect/>
          </a:stretch>
        </p:blipFill>
        <p:spPr>
          <a:xfrm>
            <a:off x="-1505" y="1281"/>
            <a:ext cx="12191981" cy="6856719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ekstvak 11"/>
          <p:cNvSpPr txBox="1"/>
          <p:nvPr/>
        </p:nvSpPr>
        <p:spPr>
          <a:xfrm>
            <a:off x="5668958" y="5299588"/>
            <a:ext cx="600456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20" rIns="45719" bIns="45720" anchor="t">
            <a:spAutoFit/>
          </a:bodyPr>
          <a:lstStyle>
            <a:lvl1pPr>
              <a:defRPr sz="4400">
                <a:solidFill>
                  <a:srgbClr val="FFFFFF"/>
                </a:solidFill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pPr algn="r"/>
            <a: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9646343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 noGrp="1"/>
          </p:cNvSpPr>
          <p:nvPr>
            <p:ph type="title"/>
          </p:nvPr>
        </p:nvSpPr>
        <p:spPr>
          <a:xfrm>
            <a:off x="590629" y="119923"/>
            <a:ext cx="10034301" cy="52068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22376">
              <a:defRPr sz="276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sz="2750"/>
              <a:t>Website Traffic</a:t>
            </a:r>
            <a:r>
              <a:rPr lang="en-GB" sz="2750"/>
              <a:t>-</a:t>
            </a:r>
            <a:r>
              <a:rPr sz="2750"/>
              <a:t> </a:t>
            </a:r>
            <a:r>
              <a:rPr lang="en-GB" sz="2750"/>
              <a:t>User Engagement per Country</a:t>
            </a:r>
            <a:endParaRPr lang="en-GB" sz="155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0814CD31-B599-0DB2-0E89-B1025F23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46AD0DC5-42B1-E018-980C-64403C1E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" y="814022"/>
            <a:ext cx="5855001" cy="997001"/>
          </a:xfrm>
          <a:prstGeom prst="rect">
            <a:avLst/>
          </a:prstGeom>
        </p:spPr>
      </p:pic>
      <p:pic>
        <p:nvPicPr>
          <p:cNvPr id="9" name="Picture 8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4E5FC827-FB70-81FE-49CB-45B3EFC1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63" y="3215650"/>
            <a:ext cx="5099937" cy="2625309"/>
          </a:xfrm>
          <a:prstGeom prst="rect">
            <a:avLst/>
          </a:prstGeom>
        </p:spPr>
      </p:pic>
      <p:pic>
        <p:nvPicPr>
          <p:cNvPr id="12" name="Picture 11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6D448B1F-350C-7E65-1D99-161E4D9B2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63" y="669532"/>
            <a:ext cx="2713927" cy="228298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EA3F007-DFD0-A4D6-CEE5-3C45C3C3C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" y="2192899"/>
            <a:ext cx="7068423" cy="3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5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 txBox="1">
            <a:spLocks noGrp="1"/>
          </p:cNvSpPr>
          <p:nvPr>
            <p:ph type="title"/>
          </p:nvPr>
        </p:nvSpPr>
        <p:spPr>
          <a:xfrm>
            <a:off x="579897" y="218158"/>
            <a:ext cx="10323329" cy="691333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694944">
              <a:defRPr sz="2660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sz="2650"/>
              <a:t>Website Traffic </a:t>
            </a:r>
            <a:r>
              <a:rPr sz="2650" err="1"/>
              <a:t>Performanc</a:t>
            </a:r>
            <a:r>
              <a:rPr lang="en-GB" sz="2650"/>
              <a:t>e May- User Acquisition per session channel</a:t>
            </a:r>
            <a:endParaRPr lang="fr-FR" sz="1550">
              <a:solidFill>
                <a:srgbClr val="FF0000"/>
              </a:solidFill>
              <a:latin typeface="Cirka Light"/>
              <a:ea typeface="+mj-lt"/>
              <a:cs typeface="+mj-lt"/>
            </a:endParaRPr>
          </a:p>
        </p:txBody>
      </p:sp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FD46CF78-0D49-F7FF-C5DC-60A8B595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021B772-AF78-F001-8EBB-F3E8B9E6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219" y="1028985"/>
            <a:ext cx="3302170" cy="280684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50A10F-B070-EBD6-870F-8D1279984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5" y="1115389"/>
            <a:ext cx="8357029" cy="41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359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 noGrp="1"/>
          </p:cNvSpPr>
          <p:nvPr>
            <p:ph type="title"/>
          </p:nvPr>
        </p:nvSpPr>
        <p:spPr>
          <a:xfrm>
            <a:off x="590629" y="119923"/>
            <a:ext cx="10028504" cy="510105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22376">
              <a:defRPr sz="276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lang="en-GB" sz="2750"/>
              <a:t>Google Ads Campaign </a:t>
            </a:r>
            <a:r>
              <a:rPr sz="2750"/>
              <a:t>Website Traffic Performance</a:t>
            </a:r>
            <a:r>
              <a:rPr lang="en-GB" sz="2750"/>
              <a:t> May</a:t>
            </a:r>
            <a:endParaRPr lang="en-GB" sz="155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0814CD31-B599-0DB2-0E89-B1025F23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screenshot of a graph">
            <a:extLst>
              <a:ext uri="{FF2B5EF4-FFF2-40B4-BE49-F238E27FC236}">
                <a16:creationId xmlns:a16="http://schemas.microsoft.com/office/drawing/2014/main" id="{CA585800-7BA7-E95E-A016-DD4E540DF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9" y="630028"/>
            <a:ext cx="6953802" cy="314301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C1DC8D-5778-5973-2EFB-96C80213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86" y="3517993"/>
            <a:ext cx="6324424" cy="31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14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3306C838-6626-C522-6F16-BDEC18F94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1" y="640611"/>
            <a:ext cx="6748094" cy="2608465"/>
          </a:xfrm>
          <a:prstGeom prst="rect">
            <a:avLst/>
          </a:prstGeom>
        </p:spPr>
      </p:pic>
      <p:sp>
        <p:nvSpPr>
          <p:cNvPr id="55" name="Title 1"/>
          <p:cNvSpPr txBox="1">
            <a:spLocks noGrp="1"/>
          </p:cNvSpPr>
          <p:nvPr>
            <p:ph type="title"/>
          </p:nvPr>
        </p:nvSpPr>
        <p:spPr>
          <a:xfrm>
            <a:off x="569463" y="119923"/>
            <a:ext cx="10109764" cy="52068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22376">
              <a:defRPr sz="276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sz="2750"/>
              <a:t>Website Traffic </a:t>
            </a:r>
            <a:r>
              <a:rPr sz="2750" err="1"/>
              <a:t>Performanc</a:t>
            </a:r>
            <a:r>
              <a:rPr lang="en-GB" sz="2750"/>
              <a:t>e May- Pages and Screens</a:t>
            </a:r>
            <a:endParaRPr lang="en-GB" sz="155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0814CD31-B599-0DB2-0E89-B1025F23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35A582-5394-656D-0E25-FD6E1413A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31" y="2937557"/>
            <a:ext cx="7096249" cy="38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63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 noGrp="1"/>
          </p:cNvSpPr>
          <p:nvPr>
            <p:ph type="title"/>
          </p:nvPr>
        </p:nvSpPr>
        <p:spPr>
          <a:xfrm>
            <a:off x="590629" y="119923"/>
            <a:ext cx="11422393" cy="52068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22376">
              <a:defRPr sz="2765">
                <a:latin typeface="Cirka Light"/>
                <a:ea typeface="Cirka Light"/>
                <a:cs typeface="Cirka Light"/>
                <a:sym typeface="Cirka Light"/>
              </a:defRPr>
            </a:pPr>
            <a:r>
              <a:rPr sz="2750"/>
              <a:t>Website Traffic </a:t>
            </a:r>
            <a:r>
              <a:rPr sz="2750" err="1"/>
              <a:t>Performanc</a:t>
            </a:r>
            <a:r>
              <a:rPr lang="en-GB" sz="2750"/>
              <a:t>e May- Events, Conversions &amp; Revenue</a:t>
            </a:r>
            <a:endParaRPr lang="en-GB" sz="155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12" descr="Picture 12">
            <a:extLst>
              <a:ext uri="{FF2B5EF4-FFF2-40B4-BE49-F238E27FC236}">
                <a16:creationId xmlns:a16="http://schemas.microsoft.com/office/drawing/2014/main" id="{0814CD31-B599-0DB2-0E89-B1025F23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262" y="6523845"/>
            <a:ext cx="397234" cy="221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text, screenshot, line, rectangle&#10;&#10;Description automatically generated">
            <a:extLst>
              <a:ext uri="{FF2B5EF4-FFF2-40B4-BE49-F238E27FC236}">
                <a16:creationId xmlns:a16="http://schemas.microsoft.com/office/drawing/2014/main" id="{7F325AAE-5B1D-190C-851C-4D18D8EC3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22" y="2063680"/>
            <a:ext cx="3454578" cy="27306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E6992A-E685-DD60-67B1-3BF2D4856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9" y="1064586"/>
            <a:ext cx="8350679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88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605297" y="457513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r>
              <a:t>Website</a:t>
            </a:r>
            <a:r>
              <a:rPr lang="en-GB"/>
              <a:t> (SEO,</a:t>
            </a:r>
            <a:r>
              <a:t> optimization</a:t>
            </a:r>
            <a:r>
              <a:rPr lang="en-GB"/>
              <a:t> &amp; design)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84" name="Straight Connector 10"/>
          <p:cNvSpPr/>
          <p:nvPr/>
        </p:nvSpPr>
        <p:spPr>
          <a:xfrm>
            <a:off x="605297" y="1445108"/>
            <a:ext cx="3030651" cy="1"/>
          </a:xfrm>
          <a:prstGeom prst="line">
            <a:avLst/>
          </a:prstGeom>
          <a:ln w="19050">
            <a:solidFill>
              <a:srgbClr val="66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28" y="320522"/>
            <a:ext cx="676276" cy="37147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Rectangle"/>
          <p:cNvSpPr/>
          <p:nvPr/>
        </p:nvSpPr>
        <p:spPr>
          <a:xfrm>
            <a:off x="605297" y="1514851"/>
            <a:ext cx="8569526" cy="5218347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0000"/>
                </a:solidFill>
              </a:defRPr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8611E-178A-B3D3-9589-26D72CED34D8}"/>
              </a:ext>
            </a:extLst>
          </p:cNvPr>
          <p:cNvSpPr txBox="1"/>
          <p:nvPr/>
        </p:nvSpPr>
        <p:spPr>
          <a:xfrm>
            <a:off x="697601" y="1557680"/>
            <a:ext cx="8384918" cy="51326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In MAY 2023, Xplore Digital improved the website of Frida &amp; Florence with the following changes: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SEO changes: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Fixed h1 SEO issue on home. Added new h1.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Changed meta-description home.</a:t>
            </a:r>
          </a:p>
          <a:p>
            <a:pPr rtl="0"/>
            <a:endParaRPr kumimoji="0" lang="en-US" altLang="en-US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rtl="0"/>
            <a:r>
              <a:rPr lang="en-GB" sz="1400" b="1"/>
              <a:t>Web optimization:</a:t>
            </a:r>
            <a:endParaRPr lang="en-GB" sz="1400"/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Edited review dates &amp; removed unwanted data from the section.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Added Privacy text to the subscription button. Deactivated subscription confirmation email.</a:t>
            </a:r>
            <a:endParaRPr lang="en-GB" sz="1400">
              <a:solidFill>
                <a:srgbClr val="242424"/>
              </a:solidFill>
            </a:endParaRPr>
          </a:p>
          <a:p>
            <a:pPr rtl="0"/>
            <a:endParaRPr lang="en-GB" sz="1400"/>
          </a:p>
          <a:p>
            <a:r>
              <a:rPr lang="en-GB" sz="1400" b="1">
                <a:solidFill>
                  <a:srgbClr val="242424"/>
                </a:solidFill>
              </a:rPr>
              <a:t>Website design</a:t>
            </a:r>
            <a:r>
              <a:rPr lang="en-GB" sz="1400"/>
              <a:t>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Restyled buttons (on the entire website)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Restyled product category buttons (on the home).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Restyled h1, h2, h3 (on blog).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Edited colour (on footer).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Edited colour (on popup + tab).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Edited colour (on top banner announcement bar).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Edited collection collage (on product pages).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Changed colours and sizes (of titles).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Edited “Featured in” section.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Edited Pagination.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Added Material filter to Header menu.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Uploaded Pollock collection.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 Added article with links and images.</a:t>
            </a:r>
          </a:p>
        </p:txBody>
      </p:sp>
    </p:spTree>
    <p:extLst>
      <p:ext uri="{BB962C8B-B14F-4D97-AF65-F5344CB8AC3E}">
        <p14:creationId xmlns:p14="http://schemas.microsoft.com/office/powerpoint/2010/main" val="21413460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425566" y="456305"/>
            <a:ext cx="10515601" cy="691985"/>
          </a:xfrm>
          <a:prstGeom prst="rect">
            <a:avLst/>
          </a:prstGeom>
        </p:spPr>
        <p:txBody>
          <a:bodyPr/>
          <a:lstStyle>
            <a:lvl1pPr>
              <a:defRPr sz="3500">
                <a:latin typeface="Cirka Light"/>
                <a:ea typeface="Cirka Light"/>
                <a:cs typeface="Cirka Light"/>
                <a:sym typeface="Cirka Light"/>
              </a:defRPr>
            </a:lvl1pPr>
          </a:lstStyle>
          <a:p>
            <a:r>
              <a:rPr lang="en-GB"/>
              <a:t>F&amp;F-Blog article May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84" name="Straight Connector 10"/>
          <p:cNvSpPr/>
          <p:nvPr/>
        </p:nvSpPr>
        <p:spPr>
          <a:xfrm>
            <a:off x="502555" y="1003319"/>
            <a:ext cx="3030651" cy="1"/>
          </a:xfrm>
          <a:prstGeom prst="line">
            <a:avLst/>
          </a:prstGeom>
          <a:ln w="19050">
            <a:solidFill>
              <a:srgbClr val="66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5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28" y="320522"/>
            <a:ext cx="676276" cy="37147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Rectangle"/>
          <p:cNvSpPr/>
          <p:nvPr/>
        </p:nvSpPr>
        <p:spPr>
          <a:xfrm>
            <a:off x="425566" y="1423676"/>
            <a:ext cx="5812627" cy="5356769"/>
          </a:xfrm>
          <a:prstGeom prst="rect">
            <a:avLst/>
          </a:prstGeom>
          <a:solidFill>
            <a:srgbClr val="F7EAE2"/>
          </a:solidFill>
          <a:ln w="12700" cap="flat">
            <a:solidFill>
              <a:srgbClr val="F7EAE2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660000"/>
                </a:solidFill>
              </a:defRPr>
            </a:pPr>
            <a:r>
              <a:rPr lang="en-GB" b="1"/>
              <a:t>F&amp;F</a:t>
            </a:r>
            <a:endParaRPr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8611E-178A-B3D3-9589-26D72CED34D8}"/>
              </a:ext>
            </a:extLst>
          </p:cNvPr>
          <p:cNvSpPr txBox="1"/>
          <p:nvPr/>
        </p:nvSpPr>
        <p:spPr>
          <a:xfrm>
            <a:off x="6515003" y="1423677"/>
            <a:ext cx="5253368" cy="1367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In MAY 2023, Xplore Digital created a blog article for the Frida &amp; Florence website: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endParaRPr lang="en-GB" sz="1600"/>
          </a:p>
          <a:p>
            <a:pPr>
              <a:lnSpc>
                <a:spcPct val="90000"/>
              </a:lnSpc>
              <a:spcBef>
                <a:spcPts val="1000"/>
              </a:spcBef>
              <a:defRPr sz="1400" b="1"/>
            </a:pPr>
            <a:r>
              <a:rPr lang="en-GB" sz="1400"/>
              <a:t>Blog article: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GB" sz="1400"/>
              <a:t> </a:t>
            </a:r>
            <a:r>
              <a:rPr lang="en-GB" sz="1400">
                <a:hlinkClick r:id="rId3"/>
              </a:rPr>
              <a:t>Eco-friendly </a:t>
            </a:r>
            <a:r>
              <a:rPr lang="en-GB" sz="1400" err="1">
                <a:hlinkClick r:id="rId3"/>
              </a:rPr>
              <a:t>jewelry</a:t>
            </a:r>
            <a:r>
              <a:rPr lang="en-GB" sz="1400">
                <a:hlinkClick r:id="rId3"/>
              </a:rPr>
              <a:t> sustainable and stylish accessories</a:t>
            </a:r>
            <a:endParaRPr lang="en-GB" sz="1400"/>
          </a:p>
        </p:txBody>
      </p:sp>
      <p:pic>
        <p:nvPicPr>
          <p:cNvPr id="4" name="Picture 3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04504500-22C9-E4F4-6F88-CAE3EC51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6" y="1697855"/>
            <a:ext cx="5259008" cy="48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456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3D7A051436C845B8EE297C55EB9530" ma:contentTypeVersion="17" ma:contentTypeDescription="Create a new document." ma:contentTypeScope="" ma:versionID="5bab821ee77c65e59134812d54979182">
  <xsd:schema xmlns:xsd="http://www.w3.org/2001/XMLSchema" xmlns:xs="http://www.w3.org/2001/XMLSchema" xmlns:p="http://schemas.microsoft.com/office/2006/metadata/properties" xmlns:ns2="8a0de3d7-4b50-4cda-aaf3-54d4859e26d0" xmlns:ns3="13202c57-7b50-481c-bc31-61b0707ac5f6" targetNamespace="http://schemas.microsoft.com/office/2006/metadata/properties" ma:root="true" ma:fieldsID="5dfbbe19b8f90c79a607602cec892880" ns2:_="" ns3:_="">
    <xsd:import namespace="8a0de3d7-4b50-4cda-aaf3-54d4859e26d0"/>
    <xsd:import namespace="13202c57-7b50-481c-bc31-61b0707ac5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de3d7-4b50-4cda-aaf3-54d4859e2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bc98731-faeb-4606-8eed-77b90cf4f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22" nillable="true" ma:displayName="Tags" ma:internalName="MediaServiceAutoTags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02c57-7b50-481c-bc31-61b0707ac5f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26d1577-b40e-4153-bb49-60445d710f9c}" ma:internalName="TaxCatchAll" ma:showField="CatchAllData" ma:web="13202c57-7b50-481c-bc31-61b0707ac5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0de3d7-4b50-4cda-aaf3-54d4859e26d0">
      <Terms xmlns="http://schemas.microsoft.com/office/infopath/2007/PartnerControls"/>
    </lcf76f155ced4ddcb4097134ff3c332f>
    <TaxCatchAll xmlns="13202c57-7b50-481c-bc31-61b0707ac5f6" xsi:nil="true"/>
    <SharedWithUsers xmlns="13202c57-7b50-481c-bc31-61b0707ac5f6">
      <UserInfo>
        <DisplayName>Kristine Hedegaard</DisplayName>
        <AccountId>16</AccountId>
        <AccountType/>
      </UserInfo>
      <UserInfo>
        <DisplayName>Cecile Loire</DisplayName>
        <AccountId>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7FAD50A-E20A-4F53-8A29-EE03616E1E37}">
  <ds:schemaRefs>
    <ds:schemaRef ds:uri="13202c57-7b50-481c-bc31-61b0707ac5f6"/>
    <ds:schemaRef ds:uri="8a0de3d7-4b50-4cda-aaf3-54d4859e26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499030-D891-41BD-AAAD-F8F2566C07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E885CD-381E-442D-BB7E-51F022E6EB21}">
  <ds:schemaRefs>
    <ds:schemaRef ds:uri="13202c57-7b50-481c-bc31-61b0707ac5f6"/>
    <ds:schemaRef ds:uri="8a0de3d7-4b50-4cda-aaf3-54d4859e26d0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Kantoorthema</vt:lpstr>
      <vt:lpstr>Kantoorthema</vt:lpstr>
      <vt:lpstr>PowerPoint Presentation</vt:lpstr>
      <vt:lpstr>PowerPoint Presentation</vt:lpstr>
      <vt:lpstr>Website Traffic- User Engagement per Country</vt:lpstr>
      <vt:lpstr>Website Traffic Performance May- User Acquisition per session channel</vt:lpstr>
      <vt:lpstr>Google Ads Campaign Website Traffic Performance May</vt:lpstr>
      <vt:lpstr>Website Traffic Performance May- Pages and Screens</vt:lpstr>
      <vt:lpstr>Website Traffic Performance May- Events, Conversions &amp; Revenue</vt:lpstr>
      <vt:lpstr>Website (SEO, optimization &amp; design)</vt:lpstr>
      <vt:lpstr>F&amp;F-Blog article May</vt:lpstr>
      <vt:lpstr>F&amp;F- Newsletter May</vt:lpstr>
      <vt:lpstr>Website optimization- Next Month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2023-03-14T08:38:52Z</dcterms:created>
  <dcterms:modified xsi:type="dcterms:W3CDTF">2023-06-08T06:39:27Z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0x010100A53D7A051436C845B8EE297C55EB9530</vt:lpwstr>
  </property>
  <property fmtid="{D5CDD505-2E9C-101B-9397-08002B2CF9AE}" pid="3" name="MediaServiceImageTags">
    <vt:lpwstr/>
  </property>
</Properties>
</file>